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33" r:id="rId2"/>
    <p:sldId id="286" r:id="rId3"/>
    <p:sldId id="287" r:id="rId4"/>
    <p:sldId id="334" r:id="rId5"/>
    <p:sldId id="336" r:id="rId6"/>
    <p:sldId id="289" r:id="rId7"/>
    <p:sldId id="335" r:id="rId8"/>
    <p:sldId id="290" r:id="rId9"/>
    <p:sldId id="291"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F60415-2E47-757F-1C3E-139DBE1E4894}" name="Thao Mai Thien" initials="TMT" userId="S::thao.mai@bayer.com::cc7cfebe-ec31-414b-ad64-890edf10de3e" providerId="AD"/>
  <p188:author id="{1BECC229-82A3-29B0-07AA-F3A970D1D35B}" name="Trang Thai" initials="TT" userId="S::trang.thai@bayer.com::87d79ad3-9f2b-4afe-91de-0d4ef2930f02" providerId="AD"/>
  <p188:author id="{48D42342-E96F-8CBE-9B36-90FB7BCC8238}" name="Ngoc Dang" initials="ND" userId="S::ngoc.dang@bayer.com::4be13411-3ed5-4bea-8822-b06c7c13af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3AEDA-81F5-4EAD-A8F1-27F7590C599E}" v="2" dt="2022-10-14T10:36:32.640"/>
    <p1510:client id="{F22F97A6-D9BE-4ECC-910E-8A309B379ECD}" v="8" dt="2022-10-14T05:12:55.40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159" autoAdjust="0"/>
  </p:normalViewPr>
  <p:slideViewPr>
    <p:cSldViewPr snapToGrid="0">
      <p:cViewPr varScale="1">
        <p:scale>
          <a:sx n="28" d="100"/>
          <a:sy n="28" d="100"/>
        </p:scale>
        <p:origin x="104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Thai" userId="87d79ad3-9f2b-4afe-91de-0d4ef2930f02" providerId="ADAL" clId="{1DFBE1F9-9773-45A0-A20A-05D3D89C64C7}"/>
    <pc:docChg chg="">
      <pc:chgData name="Trang Thai" userId="87d79ad3-9f2b-4afe-91de-0d4ef2930f02" providerId="ADAL" clId="{1DFBE1F9-9773-45A0-A20A-05D3D89C64C7}" dt="2022-10-05T05:22:57.036" v="0"/>
      <pc:docMkLst>
        <pc:docMk/>
      </pc:docMkLst>
      <pc:sldChg chg="modCm">
        <pc:chgData name="Trang Thai" userId="87d79ad3-9f2b-4afe-91de-0d4ef2930f02" providerId="ADAL" clId="{1DFBE1F9-9773-45A0-A20A-05D3D89C64C7}" dt="2022-10-05T05:22:57.036" v="0"/>
        <pc:sldMkLst>
          <pc:docMk/>
          <pc:sldMk cId="0" sldId="290"/>
        </pc:sldMkLst>
      </pc:sldChg>
    </pc:docChg>
  </pc:docChgLst>
  <pc:docChgLst>
    <pc:chgData name="Thao Mai Thien" userId="cc7cfebe-ec31-414b-ad64-890edf10de3e" providerId="ADAL" clId="{F22F97A6-D9BE-4ECC-910E-8A309B379ECD}"/>
    <pc:docChg chg="custSel modSld">
      <pc:chgData name="Thao Mai Thien" userId="cc7cfebe-ec31-414b-ad64-890edf10de3e" providerId="ADAL" clId="{F22F97A6-D9BE-4ECC-910E-8A309B379ECD}" dt="2022-10-14T05:23:19.526" v="312" actId="13926"/>
      <pc:docMkLst>
        <pc:docMk/>
      </pc:docMkLst>
      <pc:sldChg chg="modSp mod modCm">
        <pc:chgData name="Thao Mai Thien" userId="cc7cfebe-ec31-414b-ad64-890edf10de3e" providerId="ADAL" clId="{F22F97A6-D9BE-4ECC-910E-8A309B379ECD}" dt="2022-10-14T05:23:19.526" v="312" actId="13926"/>
        <pc:sldMkLst>
          <pc:docMk/>
          <pc:sldMk cId="0" sldId="286"/>
        </pc:sldMkLst>
        <pc:spChg chg="mod">
          <ac:chgData name="Thao Mai Thien" userId="cc7cfebe-ec31-414b-ad64-890edf10de3e" providerId="ADAL" clId="{F22F97A6-D9BE-4ECC-910E-8A309B379ECD}" dt="2022-10-14T05:23:19.526" v="312" actId="13926"/>
          <ac:spMkLst>
            <pc:docMk/>
            <pc:sldMk cId="0" sldId="286"/>
            <ac:spMk id="422" creationId="{00000000-0000-0000-0000-000000000000}"/>
          </ac:spMkLst>
        </pc:spChg>
        <pc:picChg chg="mod">
          <ac:chgData name="Thao Mai Thien" userId="cc7cfebe-ec31-414b-ad64-890edf10de3e" providerId="ADAL" clId="{F22F97A6-D9BE-4ECC-910E-8A309B379ECD}" dt="2022-10-12T11:15:12.170" v="10" actId="1076"/>
          <ac:picMkLst>
            <pc:docMk/>
            <pc:sldMk cId="0" sldId="286"/>
            <ac:picMk id="421" creationId="{00000000-0000-0000-0000-000000000000}"/>
          </ac:picMkLst>
        </pc:picChg>
      </pc:sldChg>
      <pc:sldChg chg="addSp delSp modSp mod delAnim modAnim">
        <pc:chgData name="Thao Mai Thien" userId="cc7cfebe-ec31-414b-ad64-890edf10de3e" providerId="ADAL" clId="{F22F97A6-D9BE-4ECC-910E-8A309B379ECD}" dt="2022-10-14T04:27:52.628" v="145" actId="20577"/>
        <pc:sldMkLst>
          <pc:docMk/>
          <pc:sldMk cId="0" sldId="287"/>
        </pc:sldMkLst>
        <pc:spChg chg="add mod">
          <ac:chgData name="Thao Mai Thien" userId="cc7cfebe-ec31-414b-ad64-890edf10de3e" providerId="ADAL" clId="{F22F97A6-D9BE-4ECC-910E-8A309B379ECD}" dt="2022-10-14T04:27:52.628" v="145" actId="20577"/>
          <ac:spMkLst>
            <pc:docMk/>
            <pc:sldMk cId="0" sldId="287"/>
            <ac:spMk id="10" creationId="{D44E5B6E-4F8C-4440-AB70-D11D25357392}"/>
          </ac:spMkLst>
        </pc:spChg>
        <pc:spChg chg="mod">
          <ac:chgData name="Thao Mai Thien" userId="cc7cfebe-ec31-414b-ad64-890edf10de3e" providerId="ADAL" clId="{F22F97A6-D9BE-4ECC-910E-8A309B379ECD}" dt="2022-10-14T03:51:18.348" v="80" actId="1076"/>
          <ac:spMkLst>
            <pc:docMk/>
            <pc:sldMk cId="0" sldId="287"/>
            <ac:spMk id="429" creationId="{00000000-0000-0000-0000-000000000000}"/>
          </ac:spMkLst>
        </pc:spChg>
        <pc:spChg chg="mod">
          <ac:chgData name="Thao Mai Thien" userId="cc7cfebe-ec31-414b-ad64-890edf10de3e" providerId="ADAL" clId="{F22F97A6-D9BE-4ECC-910E-8A309B379ECD}" dt="2022-10-14T04:27:28.948" v="88" actId="14100"/>
          <ac:spMkLst>
            <pc:docMk/>
            <pc:sldMk cId="0" sldId="287"/>
            <ac:spMk id="430" creationId="{00000000-0000-0000-0000-000000000000}"/>
          </ac:spMkLst>
        </pc:spChg>
        <pc:picChg chg="add del mod">
          <ac:chgData name="Thao Mai Thien" userId="cc7cfebe-ec31-414b-ad64-890edf10de3e" providerId="ADAL" clId="{F22F97A6-D9BE-4ECC-910E-8A309B379ECD}" dt="2022-10-14T04:26:40.697" v="83" actId="478"/>
          <ac:picMkLst>
            <pc:docMk/>
            <pc:sldMk cId="0" sldId="287"/>
            <ac:picMk id="2" creationId="{5BFCDEAE-DAEA-412D-8AF4-BFEFB8E53460}"/>
          </ac:picMkLst>
        </pc:picChg>
        <pc:picChg chg="add mod">
          <ac:chgData name="Thao Mai Thien" userId="cc7cfebe-ec31-414b-ad64-890edf10de3e" providerId="ADAL" clId="{F22F97A6-D9BE-4ECC-910E-8A309B379ECD}" dt="2022-10-14T04:27:38.658" v="91" actId="1076"/>
          <ac:picMkLst>
            <pc:docMk/>
            <pc:sldMk cId="0" sldId="287"/>
            <ac:picMk id="4" creationId="{33BFF551-A0C3-4CC1-95E7-135BD0D4417F}"/>
          </ac:picMkLst>
        </pc:picChg>
        <pc:picChg chg="mod">
          <ac:chgData name="Thao Mai Thien" userId="cc7cfebe-ec31-414b-ad64-890edf10de3e" providerId="ADAL" clId="{F22F97A6-D9BE-4ECC-910E-8A309B379ECD}" dt="2022-10-14T03:51:12.137" v="79" actId="1076"/>
          <ac:picMkLst>
            <pc:docMk/>
            <pc:sldMk cId="0" sldId="287"/>
            <ac:picMk id="426" creationId="{00000000-0000-0000-0000-000000000000}"/>
          </ac:picMkLst>
        </pc:picChg>
      </pc:sldChg>
      <pc:sldChg chg="modSp mod">
        <pc:chgData name="Thao Mai Thien" userId="cc7cfebe-ec31-414b-ad64-890edf10de3e" providerId="ADAL" clId="{F22F97A6-D9BE-4ECC-910E-8A309B379ECD}" dt="2022-10-14T05:20:25.800" v="264" actId="108"/>
        <pc:sldMkLst>
          <pc:docMk/>
          <pc:sldMk cId="0" sldId="288"/>
        </pc:sldMkLst>
        <pc:spChg chg="mod">
          <ac:chgData name="Thao Mai Thien" userId="cc7cfebe-ec31-414b-ad64-890edf10de3e" providerId="ADAL" clId="{F22F97A6-D9BE-4ECC-910E-8A309B379ECD}" dt="2022-10-14T05:20:25.800" v="264" actId="108"/>
          <ac:spMkLst>
            <pc:docMk/>
            <pc:sldMk cId="0" sldId="288"/>
            <ac:spMk id="434" creationId="{00000000-0000-0000-0000-000000000000}"/>
          </ac:spMkLst>
        </pc:spChg>
      </pc:sldChg>
      <pc:sldChg chg="addSp modSp mod modAnim">
        <pc:chgData name="Thao Mai Thien" userId="cc7cfebe-ec31-414b-ad64-890edf10de3e" providerId="ADAL" clId="{F22F97A6-D9BE-4ECC-910E-8A309B379ECD}" dt="2022-10-14T05:13:02.725" v="166" actId="20577"/>
        <pc:sldMkLst>
          <pc:docMk/>
          <pc:sldMk cId="0" sldId="289"/>
        </pc:sldMkLst>
        <pc:spChg chg="add mod">
          <ac:chgData name="Thao Mai Thien" userId="cc7cfebe-ec31-414b-ad64-890edf10de3e" providerId="ADAL" clId="{F22F97A6-D9BE-4ECC-910E-8A309B379ECD}" dt="2022-10-14T05:13:02.725" v="166" actId="20577"/>
          <ac:spMkLst>
            <pc:docMk/>
            <pc:sldMk cId="0" sldId="289"/>
            <ac:spMk id="9" creationId="{C8C9DEB2-361F-4576-8AB8-F1AFE900FC1F}"/>
          </ac:spMkLst>
        </pc:spChg>
        <pc:spChg chg="mod">
          <ac:chgData name="Thao Mai Thien" userId="cc7cfebe-ec31-414b-ad64-890edf10de3e" providerId="ADAL" clId="{F22F97A6-D9BE-4ECC-910E-8A309B379ECD}" dt="2022-10-14T05:12:03.648" v="148" actId="1076"/>
          <ac:spMkLst>
            <pc:docMk/>
            <pc:sldMk cId="0" sldId="289"/>
            <ac:spMk id="441" creationId="{00000000-0000-0000-0000-000000000000}"/>
          </ac:spMkLst>
        </pc:spChg>
        <pc:spChg chg="mod">
          <ac:chgData name="Thao Mai Thien" userId="cc7cfebe-ec31-414b-ad64-890edf10de3e" providerId="ADAL" clId="{F22F97A6-D9BE-4ECC-910E-8A309B379ECD}" dt="2022-10-14T05:11:58.278" v="146" actId="1076"/>
          <ac:spMkLst>
            <pc:docMk/>
            <pc:sldMk cId="0" sldId="289"/>
            <ac:spMk id="443" creationId="{00000000-0000-0000-0000-000000000000}"/>
          </ac:spMkLst>
        </pc:spChg>
        <pc:picChg chg="add mod">
          <ac:chgData name="Thao Mai Thien" userId="cc7cfebe-ec31-414b-ad64-890edf10de3e" providerId="ADAL" clId="{F22F97A6-D9BE-4ECC-910E-8A309B379ECD}" dt="2022-10-14T05:12:42.198" v="150" actId="1076"/>
          <ac:picMkLst>
            <pc:docMk/>
            <pc:sldMk cId="0" sldId="289"/>
            <ac:picMk id="3" creationId="{06439C20-67EB-4D20-AE61-A75B6D6F6875}"/>
          </ac:picMkLst>
        </pc:picChg>
        <pc:picChg chg="mod">
          <ac:chgData name="Thao Mai Thien" userId="cc7cfebe-ec31-414b-ad64-890edf10de3e" providerId="ADAL" clId="{F22F97A6-D9BE-4ECC-910E-8A309B379ECD}" dt="2022-10-14T05:12:00.900" v="147" actId="1076"/>
          <ac:picMkLst>
            <pc:docMk/>
            <pc:sldMk cId="0" sldId="289"/>
            <ac:picMk id="15" creationId="{F7219AE4-8A1F-3505-9579-CD20CAF34E1F}"/>
          </ac:picMkLst>
        </pc:picChg>
      </pc:sldChg>
      <pc:sldChg chg="modSp mod modCm">
        <pc:chgData name="Thao Mai Thien" userId="cc7cfebe-ec31-414b-ad64-890edf10de3e" providerId="ADAL" clId="{F22F97A6-D9BE-4ECC-910E-8A309B379ECD}" dt="2022-10-14T05:22:38.060" v="300" actId="207"/>
        <pc:sldMkLst>
          <pc:docMk/>
          <pc:sldMk cId="0" sldId="290"/>
        </pc:sldMkLst>
        <pc:spChg chg="mod">
          <ac:chgData name="Thao Mai Thien" userId="cc7cfebe-ec31-414b-ad64-890edf10de3e" providerId="ADAL" clId="{F22F97A6-D9BE-4ECC-910E-8A309B379ECD}" dt="2022-10-14T05:22:08.896" v="282" actId="13926"/>
          <ac:spMkLst>
            <pc:docMk/>
            <pc:sldMk cId="0" sldId="290"/>
            <ac:spMk id="446" creationId="{00000000-0000-0000-0000-000000000000}"/>
          </ac:spMkLst>
        </pc:spChg>
        <pc:spChg chg="mod">
          <ac:chgData name="Thao Mai Thien" userId="cc7cfebe-ec31-414b-ad64-890edf10de3e" providerId="ADAL" clId="{F22F97A6-D9BE-4ECC-910E-8A309B379ECD}" dt="2022-10-14T05:22:38.060" v="300" actId="207"/>
          <ac:spMkLst>
            <pc:docMk/>
            <pc:sldMk cId="0" sldId="290"/>
            <ac:spMk id="447" creationId="{00000000-0000-0000-0000-000000000000}"/>
          </ac:spMkLst>
        </pc:spChg>
      </pc:sldChg>
      <pc:sldChg chg="modSp mod">
        <pc:chgData name="Thao Mai Thien" userId="cc7cfebe-ec31-414b-ad64-890edf10de3e" providerId="ADAL" clId="{F22F97A6-D9BE-4ECC-910E-8A309B379ECD}" dt="2022-10-14T05:22:57.255" v="311" actId="20577"/>
        <pc:sldMkLst>
          <pc:docMk/>
          <pc:sldMk cId="0" sldId="291"/>
        </pc:sldMkLst>
        <pc:spChg chg="mod">
          <ac:chgData name="Thao Mai Thien" userId="cc7cfebe-ec31-414b-ad64-890edf10de3e" providerId="ADAL" clId="{F22F97A6-D9BE-4ECC-910E-8A309B379ECD}" dt="2022-10-14T05:22:57.255" v="311" actId="20577"/>
          <ac:spMkLst>
            <pc:docMk/>
            <pc:sldMk cId="0" sldId="291"/>
            <ac:spMk id="454" creationId="{00000000-0000-0000-0000-000000000000}"/>
          </ac:spMkLst>
        </pc:spChg>
      </pc:sldChg>
      <pc:sldChg chg="modSp mod modCm">
        <pc:chgData name="Thao Mai Thien" userId="cc7cfebe-ec31-414b-ad64-890edf10de3e" providerId="ADAL" clId="{F22F97A6-D9BE-4ECC-910E-8A309B379ECD}" dt="2022-10-14T05:19:17.982" v="259" actId="13926"/>
        <pc:sldMkLst>
          <pc:docMk/>
          <pc:sldMk cId="3827746416" sldId="336"/>
        </pc:sldMkLst>
        <pc:spChg chg="mod">
          <ac:chgData name="Thao Mai Thien" userId="cc7cfebe-ec31-414b-ad64-890edf10de3e" providerId="ADAL" clId="{F22F97A6-D9BE-4ECC-910E-8A309B379ECD}" dt="2022-10-14T05:19:17.982" v="259" actId="13926"/>
          <ac:spMkLst>
            <pc:docMk/>
            <pc:sldMk cId="3827746416" sldId="336"/>
            <ac:spMk id="434" creationId="{00000000-0000-0000-0000-000000000000}"/>
          </ac:spMkLst>
        </pc:spChg>
      </pc:sldChg>
      <pc:sldChg chg="modSp mod">
        <pc:chgData name="Thao Mai Thien" userId="cc7cfebe-ec31-414b-ad64-890edf10de3e" providerId="ADAL" clId="{F22F97A6-D9BE-4ECC-910E-8A309B379ECD}" dt="2022-10-14T05:21:30.929" v="277"/>
        <pc:sldMkLst>
          <pc:docMk/>
          <pc:sldMk cId="1760482301" sldId="337"/>
        </pc:sldMkLst>
        <pc:spChg chg="mod">
          <ac:chgData name="Thao Mai Thien" userId="cc7cfebe-ec31-414b-ad64-890edf10de3e" providerId="ADAL" clId="{F22F97A6-D9BE-4ECC-910E-8A309B379ECD}" dt="2022-10-14T05:21:30.929" v="277"/>
          <ac:spMkLst>
            <pc:docMk/>
            <pc:sldMk cId="1760482301" sldId="337"/>
            <ac:spMk id="446" creationId="{00000000-0000-0000-0000-000000000000}"/>
          </ac:spMkLst>
        </pc:spChg>
      </pc:sldChg>
    </pc:docChg>
  </pc:docChgLst>
  <pc:docChgLst>
    <pc:chgData name="Thao Mai Thien" userId="cc7cfebe-ec31-414b-ad64-890edf10de3e" providerId="ADAL" clId="{0E33AEDA-81F5-4EAD-A8F1-27F7590C599E}"/>
    <pc:docChg chg="undo custSel delSld modSld">
      <pc:chgData name="Thao Mai Thien" userId="cc7cfebe-ec31-414b-ad64-890edf10de3e" providerId="ADAL" clId="{0E33AEDA-81F5-4EAD-A8F1-27F7590C599E}" dt="2022-10-14T10:37:32.817" v="201" actId="478"/>
      <pc:docMkLst>
        <pc:docMk/>
      </pc:docMkLst>
      <pc:sldChg chg="delSp mod delCm">
        <pc:chgData name="Thao Mai Thien" userId="cc7cfebe-ec31-414b-ad64-890edf10de3e" providerId="ADAL" clId="{0E33AEDA-81F5-4EAD-A8F1-27F7590C599E}" dt="2022-10-14T10:37:14.068" v="194" actId="478"/>
        <pc:sldMkLst>
          <pc:docMk/>
          <pc:sldMk cId="0" sldId="286"/>
        </pc:sldMkLst>
        <pc:picChg chg="del">
          <ac:chgData name="Thao Mai Thien" userId="cc7cfebe-ec31-414b-ad64-890edf10de3e" providerId="ADAL" clId="{0E33AEDA-81F5-4EAD-A8F1-27F7590C599E}" dt="2022-10-14T10:37:14.068" v="194" actId="478"/>
          <ac:picMkLst>
            <pc:docMk/>
            <pc:sldMk cId="0" sldId="286"/>
            <ac:picMk id="421" creationId="{00000000-0000-0000-0000-000000000000}"/>
          </ac:picMkLst>
        </pc:picChg>
      </pc:sldChg>
      <pc:sldChg chg="addSp delSp modSp mod delAnim modAnim delCm">
        <pc:chgData name="Thao Mai Thien" userId="cc7cfebe-ec31-414b-ad64-890edf10de3e" providerId="ADAL" clId="{0E33AEDA-81F5-4EAD-A8F1-27F7590C599E}" dt="2022-10-14T10:37:16.512" v="195" actId="478"/>
        <pc:sldMkLst>
          <pc:docMk/>
          <pc:sldMk cId="0" sldId="287"/>
        </pc:sldMkLst>
        <pc:picChg chg="add mod">
          <ac:chgData name="Thao Mai Thien" userId="cc7cfebe-ec31-414b-ad64-890edf10de3e" providerId="ADAL" clId="{0E33AEDA-81F5-4EAD-A8F1-27F7590C599E}" dt="2022-10-14T10:36:01.018" v="188" actId="14100"/>
          <ac:picMkLst>
            <pc:docMk/>
            <pc:sldMk cId="0" sldId="287"/>
            <ac:picMk id="2" creationId="{4EE0A706-5BCE-4505-9285-90B58E69D906}"/>
          </ac:picMkLst>
        </pc:picChg>
        <pc:picChg chg="del">
          <ac:chgData name="Thao Mai Thien" userId="cc7cfebe-ec31-414b-ad64-890edf10de3e" providerId="ADAL" clId="{0E33AEDA-81F5-4EAD-A8F1-27F7590C599E}" dt="2022-10-14T10:35:43.653" v="185" actId="478"/>
          <ac:picMkLst>
            <pc:docMk/>
            <pc:sldMk cId="0" sldId="287"/>
            <ac:picMk id="4" creationId="{33BFF551-A0C3-4CC1-95E7-135BD0D4417F}"/>
          </ac:picMkLst>
        </pc:picChg>
        <pc:picChg chg="del">
          <ac:chgData name="Thao Mai Thien" userId="cc7cfebe-ec31-414b-ad64-890edf10de3e" providerId="ADAL" clId="{0E33AEDA-81F5-4EAD-A8F1-27F7590C599E}" dt="2022-10-14T10:37:16.512" v="195" actId="478"/>
          <ac:picMkLst>
            <pc:docMk/>
            <pc:sldMk cId="0" sldId="287"/>
            <ac:picMk id="425" creationId="{00000000-0000-0000-0000-000000000000}"/>
          </ac:picMkLst>
        </pc:picChg>
      </pc:sldChg>
      <pc:sldChg chg="del">
        <pc:chgData name="Thao Mai Thien" userId="cc7cfebe-ec31-414b-ad64-890edf10de3e" providerId="ADAL" clId="{0E33AEDA-81F5-4EAD-A8F1-27F7590C599E}" dt="2022-10-14T05:24:52.115" v="1" actId="47"/>
        <pc:sldMkLst>
          <pc:docMk/>
          <pc:sldMk cId="0" sldId="288"/>
        </pc:sldMkLst>
      </pc:sldChg>
      <pc:sldChg chg="addSp delSp modSp mod delAnim modAnim">
        <pc:chgData name="Thao Mai Thien" userId="cc7cfebe-ec31-414b-ad64-890edf10de3e" providerId="ADAL" clId="{0E33AEDA-81F5-4EAD-A8F1-27F7590C599E}" dt="2022-10-14T10:37:25.413" v="198" actId="478"/>
        <pc:sldMkLst>
          <pc:docMk/>
          <pc:sldMk cId="0" sldId="289"/>
        </pc:sldMkLst>
        <pc:picChg chg="add mod">
          <ac:chgData name="Thao Mai Thien" userId="cc7cfebe-ec31-414b-ad64-890edf10de3e" providerId="ADAL" clId="{0E33AEDA-81F5-4EAD-A8F1-27F7590C599E}" dt="2022-10-14T10:36:37.873" v="192" actId="14100"/>
          <ac:picMkLst>
            <pc:docMk/>
            <pc:sldMk cId="0" sldId="289"/>
            <ac:picMk id="2" creationId="{F85D36CF-3F72-4C9F-B7F3-10F0D0CE7F40}"/>
          </ac:picMkLst>
        </pc:picChg>
        <pc:picChg chg="del">
          <ac:chgData name="Thao Mai Thien" userId="cc7cfebe-ec31-414b-ad64-890edf10de3e" providerId="ADAL" clId="{0E33AEDA-81F5-4EAD-A8F1-27F7590C599E}" dt="2022-10-14T10:36:06.378" v="189" actId="478"/>
          <ac:picMkLst>
            <pc:docMk/>
            <pc:sldMk cId="0" sldId="289"/>
            <ac:picMk id="3" creationId="{06439C20-67EB-4D20-AE61-A75B6D6F6875}"/>
          </ac:picMkLst>
        </pc:picChg>
        <pc:picChg chg="del">
          <ac:chgData name="Thao Mai Thien" userId="cc7cfebe-ec31-414b-ad64-890edf10de3e" providerId="ADAL" clId="{0E33AEDA-81F5-4EAD-A8F1-27F7590C599E}" dt="2022-10-14T10:37:25.413" v="198" actId="478"/>
          <ac:picMkLst>
            <pc:docMk/>
            <pc:sldMk cId="0" sldId="289"/>
            <ac:picMk id="437" creationId="{00000000-0000-0000-0000-000000000000}"/>
          </ac:picMkLst>
        </pc:picChg>
      </pc:sldChg>
      <pc:sldChg chg="delSp mod delCm">
        <pc:chgData name="Thao Mai Thien" userId="cc7cfebe-ec31-414b-ad64-890edf10de3e" providerId="ADAL" clId="{0E33AEDA-81F5-4EAD-A8F1-27F7590C599E}" dt="2022-10-14T10:37:30.346" v="200" actId="478"/>
        <pc:sldMkLst>
          <pc:docMk/>
          <pc:sldMk cId="0" sldId="290"/>
        </pc:sldMkLst>
        <pc:picChg chg="del">
          <ac:chgData name="Thao Mai Thien" userId="cc7cfebe-ec31-414b-ad64-890edf10de3e" providerId="ADAL" clId="{0E33AEDA-81F5-4EAD-A8F1-27F7590C599E}" dt="2022-10-14T10:37:30.346" v="200" actId="478"/>
          <ac:picMkLst>
            <pc:docMk/>
            <pc:sldMk cId="0" sldId="290"/>
            <ac:picMk id="445" creationId="{00000000-0000-0000-0000-000000000000}"/>
          </ac:picMkLst>
        </pc:picChg>
      </pc:sldChg>
      <pc:sldChg chg="delSp mod">
        <pc:chgData name="Thao Mai Thien" userId="cc7cfebe-ec31-414b-ad64-890edf10de3e" providerId="ADAL" clId="{0E33AEDA-81F5-4EAD-A8F1-27F7590C599E}" dt="2022-10-14T10:37:32.817" v="201" actId="478"/>
        <pc:sldMkLst>
          <pc:docMk/>
          <pc:sldMk cId="0" sldId="291"/>
        </pc:sldMkLst>
        <pc:spChg chg="del">
          <ac:chgData name="Thao Mai Thien" userId="cc7cfebe-ec31-414b-ad64-890edf10de3e" providerId="ADAL" clId="{0E33AEDA-81F5-4EAD-A8F1-27F7590C599E}" dt="2022-10-14T05:28:17.910" v="184" actId="478"/>
          <ac:spMkLst>
            <pc:docMk/>
            <pc:sldMk cId="0" sldId="291"/>
            <ac:spMk id="451" creationId="{00000000-0000-0000-0000-000000000000}"/>
          </ac:spMkLst>
        </pc:spChg>
        <pc:spChg chg="del">
          <ac:chgData name="Thao Mai Thien" userId="cc7cfebe-ec31-414b-ad64-890edf10de3e" providerId="ADAL" clId="{0E33AEDA-81F5-4EAD-A8F1-27F7590C599E}" dt="2022-10-14T05:28:17.910" v="184" actId="478"/>
          <ac:spMkLst>
            <pc:docMk/>
            <pc:sldMk cId="0" sldId="291"/>
            <ac:spMk id="452" creationId="{00000000-0000-0000-0000-000000000000}"/>
          </ac:spMkLst>
        </pc:spChg>
        <pc:spChg chg="del">
          <ac:chgData name="Thao Mai Thien" userId="cc7cfebe-ec31-414b-ad64-890edf10de3e" providerId="ADAL" clId="{0E33AEDA-81F5-4EAD-A8F1-27F7590C599E}" dt="2022-10-14T05:28:17.910" v="184" actId="478"/>
          <ac:spMkLst>
            <pc:docMk/>
            <pc:sldMk cId="0" sldId="291"/>
            <ac:spMk id="453" creationId="{00000000-0000-0000-0000-000000000000}"/>
          </ac:spMkLst>
        </pc:spChg>
        <pc:spChg chg="del">
          <ac:chgData name="Thao Mai Thien" userId="cc7cfebe-ec31-414b-ad64-890edf10de3e" providerId="ADAL" clId="{0E33AEDA-81F5-4EAD-A8F1-27F7590C599E}" dt="2022-10-14T05:28:17.910" v="184" actId="478"/>
          <ac:spMkLst>
            <pc:docMk/>
            <pc:sldMk cId="0" sldId="291"/>
            <ac:spMk id="454" creationId="{00000000-0000-0000-0000-000000000000}"/>
          </ac:spMkLst>
        </pc:spChg>
        <pc:spChg chg="del">
          <ac:chgData name="Thao Mai Thien" userId="cc7cfebe-ec31-414b-ad64-890edf10de3e" providerId="ADAL" clId="{0E33AEDA-81F5-4EAD-A8F1-27F7590C599E}" dt="2022-10-14T05:28:17.910" v="184" actId="478"/>
          <ac:spMkLst>
            <pc:docMk/>
            <pc:sldMk cId="0" sldId="291"/>
            <ac:spMk id="466" creationId="{00000000-0000-0000-0000-000000000000}"/>
          </ac:spMkLst>
        </pc:spChg>
        <pc:picChg chg="del">
          <ac:chgData name="Thao Mai Thien" userId="cc7cfebe-ec31-414b-ad64-890edf10de3e" providerId="ADAL" clId="{0E33AEDA-81F5-4EAD-A8F1-27F7590C599E}" dt="2022-10-14T10:37:32.817" v="201" actId="478"/>
          <ac:picMkLst>
            <pc:docMk/>
            <pc:sldMk cId="0" sldId="291"/>
            <ac:picMk id="449" creationId="{00000000-0000-0000-0000-000000000000}"/>
          </ac:picMkLst>
        </pc:picChg>
      </pc:sldChg>
      <pc:sldChg chg="del">
        <pc:chgData name="Thao Mai Thien" userId="cc7cfebe-ec31-414b-ad64-890edf10de3e" providerId="ADAL" clId="{0E33AEDA-81F5-4EAD-A8F1-27F7590C599E}" dt="2022-10-14T05:28:00.840" v="183" actId="47"/>
        <pc:sldMkLst>
          <pc:docMk/>
          <pc:sldMk cId="0" sldId="332"/>
        </pc:sldMkLst>
      </pc:sldChg>
      <pc:sldChg chg="delSp modSp mod">
        <pc:chgData name="Thao Mai Thien" userId="cc7cfebe-ec31-414b-ad64-890edf10de3e" providerId="ADAL" clId="{0E33AEDA-81F5-4EAD-A8F1-27F7590C599E}" dt="2022-10-14T10:37:09.945" v="193" actId="478"/>
        <pc:sldMkLst>
          <pc:docMk/>
          <pc:sldMk cId="361904924" sldId="333"/>
        </pc:sldMkLst>
        <pc:spChg chg="mod">
          <ac:chgData name="Thao Mai Thien" userId="cc7cfebe-ec31-414b-ad64-890edf10de3e" providerId="ADAL" clId="{0E33AEDA-81F5-4EAD-A8F1-27F7590C599E}" dt="2022-10-14T05:27:28.953" v="151" actId="20577"/>
          <ac:spMkLst>
            <pc:docMk/>
            <pc:sldMk cId="361904924" sldId="333"/>
            <ac:spMk id="419" creationId="{00000000-0000-0000-0000-000000000000}"/>
          </ac:spMkLst>
        </pc:spChg>
        <pc:picChg chg="del">
          <ac:chgData name="Thao Mai Thien" userId="cc7cfebe-ec31-414b-ad64-890edf10de3e" providerId="ADAL" clId="{0E33AEDA-81F5-4EAD-A8F1-27F7590C599E}" dt="2022-10-14T10:37:09.945" v="193" actId="478"/>
          <ac:picMkLst>
            <pc:docMk/>
            <pc:sldMk cId="361904924" sldId="333"/>
            <ac:picMk id="418" creationId="{00000000-0000-0000-0000-000000000000}"/>
          </ac:picMkLst>
        </pc:picChg>
      </pc:sldChg>
      <pc:sldChg chg="delSp modSp mod">
        <pc:chgData name="Thao Mai Thien" userId="cc7cfebe-ec31-414b-ad64-890edf10de3e" providerId="ADAL" clId="{0E33AEDA-81F5-4EAD-A8F1-27F7590C599E}" dt="2022-10-14T10:37:18.696" v="196" actId="478"/>
        <pc:sldMkLst>
          <pc:docMk/>
          <pc:sldMk cId="1155759765" sldId="334"/>
        </pc:sldMkLst>
        <pc:spChg chg="mod">
          <ac:chgData name="Thao Mai Thien" userId="cc7cfebe-ec31-414b-ad64-890edf10de3e" providerId="ADAL" clId="{0E33AEDA-81F5-4EAD-A8F1-27F7590C599E}" dt="2022-10-14T05:27:11.077" v="139" actId="1076"/>
          <ac:spMkLst>
            <pc:docMk/>
            <pc:sldMk cId="1155759765" sldId="334"/>
            <ac:spMk id="419" creationId="{00000000-0000-0000-0000-000000000000}"/>
          </ac:spMkLst>
        </pc:spChg>
        <pc:picChg chg="del mod">
          <ac:chgData name="Thao Mai Thien" userId="cc7cfebe-ec31-414b-ad64-890edf10de3e" providerId="ADAL" clId="{0E33AEDA-81F5-4EAD-A8F1-27F7590C599E}" dt="2022-10-14T10:37:18.696" v="196" actId="478"/>
          <ac:picMkLst>
            <pc:docMk/>
            <pc:sldMk cId="1155759765" sldId="334"/>
            <ac:picMk id="418" creationId="{00000000-0000-0000-0000-000000000000}"/>
          </ac:picMkLst>
        </pc:picChg>
      </pc:sldChg>
      <pc:sldChg chg="delSp modSp mod">
        <pc:chgData name="Thao Mai Thien" userId="cc7cfebe-ec31-414b-ad64-890edf10de3e" providerId="ADAL" clId="{0E33AEDA-81F5-4EAD-A8F1-27F7590C599E}" dt="2022-10-14T10:37:27.768" v="199" actId="478"/>
        <pc:sldMkLst>
          <pc:docMk/>
          <pc:sldMk cId="1986808951" sldId="335"/>
        </pc:sldMkLst>
        <pc:spChg chg="mod">
          <ac:chgData name="Thao Mai Thien" userId="cc7cfebe-ec31-414b-ad64-890edf10de3e" providerId="ADAL" clId="{0E33AEDA-81F5-4EAD-A8F1-27F7590C599E}" dt="2022-10-14T05:27:53.108" v="182" actId="20577"/>
          <ac:spMkLst>
            <pc:docMk/>
            <pc:sldMk cId="1986808951" sldId="335"/>
            <ac:spMk id="419" creationId="{00000000-0000-0000-0000-000000000000}"/>
          </ac:spMkLst>
        </pc:spChg>
        <pc:picChg chg="del mod">
          <ac:chgData name="Thao Mai Thien" userId="cc7cfebe-ec31-414b-ad64-890edf10de3e" providerId="ADAL" clId="{0E33AEDA-81F5-4EAD-A8F1-27F7590C599E}" dt="2022-10-14T10:37:27.768" v="199" actId="478"/>
          <ac:picMkLst>
            <pc:docMk/>
            <pc:sldMk cId="1986808951" sldId="335"/>
            <ac:picMk id="418" creationId="{00000000-0000-0000-0000-000000000000}"/>
          </ac:picMkLst>
        </pc:picChg>
      </pc:sldChg>
      <pc:sldChg chg="delSp mod delCm">
        <pc:chgData name="Thao Mai Thien" userId="cc7cfebe-ec31-414b-ad64-890edf10de3e" providerId="ADAL" clId="{0E33AEDA-81F5-4EAD-A8F1-27F7590C599E}" dt="2022-10-14T10:37:22.816" v="197" actId="478"/>
        <pc:sldMkLst>
          <pc:docMk/>
          <pc:sldMk cId="3827746416" sldId="336"/>
        </pc:sldMkLst>
        <pc:picChg chg="del">
          <ac:chgData name="Thao Mai Thien" userId="cc7cfebe-ec31-414b-ad64-890edf10de3e" providerId="ADAL" clId="{0E33AEDA-81F5-4EAD-A8F1-27F7590C599E}" dt="2022-10-14T10:37:22.816" v="197" actId="478"/>
          <ac:picMkLst>
            <pc:docMk/>
            <pc:sldMk cId="3827746416" sldId="336"/>
            <ac:picMk id="433" creationId="{00000000-0000-0000-0000-000000000000}"/>
          </ac:picMkLst>
        </pc:picChg>
      </pc:sldChg>
      <pc:sldChg chg="del">
        <pc:chgData name="Thao Mai Thien" userId="cc7cfebe-ec31-414b-ad64-890edf10de3e" providerId="ADAL" clId="{0E33AEDA-81F5-4EAD-A8F1-27F7590C599E}" dt="2022-10-14T05:24:56.979" v="2" actId="47"/>
        <pc:sldMkLst>
          <pc:docMk/>
          <pc:sldMk cId="1760482301" sldId="337"/>
        </pc:sldMkLst>
      </pc:sldChg>
      <pc:sldChg chg="del">
        <pc:chgData name="Thao Mai Thien" userId="cc7cfebe-ec31-414b-ad64-890edf10de3e" providerId="ADAL" clId="{0E33AEDA-81F5-4EAD-A8F1-27F7590C599E}" dt="2022-10-14T05:24:49.387" v="0" actId="47"/>
        <pc:sldMkLst>
          <pc:docMk/>
          <pc:sldMk cId="3180658180" sldId="338"/>
        </pc:sldMkLst>
      </pc:sldChg>
    </pc:docChg>
  </pc:docChgLst>
  <pc:docChgLst>
    <pc:chgData name="Trang Thai" userId="87d79ad3-9f2b-4afe-91de-0d4ef2930f02" providerId="ADAL" clId="{8CCABC87-74CC-4F00-BBEC-1D5B34D6B98D}"/>
    <pc:docChg chg="modSld">
      <pc:chgData name="Trang Thai" userId="87d79ad3-9f2b-4afe-91de-0d4ef2930f02" providerId="ADAL" clId="{8CCABC87-74CC-4F00-BBEC-1D5B34D6B98D}" dt="2022-10-05T07:54:41.475" v="7"/>
      <pc:docMkLst>
        <pc:docMk/>
      </pc:docMkLst>
      <pc:sldChg chg="modSp mod modCm">
        <pc:chgData name="Trang Thai" userId="87d79ad3-9f2b-4afe-91de-0d4ef2930f02" providerId="ADAL" clId="{8CCABC87-74CC-4F00-BBEC-1D5B34D6B98D}" dt="2022-10-05T07:42:05.317" v="2"/>
        <pc:sldMkLst>
          <pc:docMk/>
          <pc:sldMk cId="0" sldId="286"/>
        </pc:sldMkLst>
        <pc:spChg chg="mod">
          <ac:chgData name="Trang Thai" userId="87d79ad3-9f2b-4afe-91de-0d4ef2930f02" providerId="ADAL" clId="{8CCABC87-74CC-4F00-BBEC-1D5B34D6B98D}" dt="2022-10-05T07:40:32.235" v="0" actId="13926"/>
          <ac:spMkLst>
            <pc:docMk/>
            <pc:sldMk cId="0" sldId="286"/>
            <ac:spMk id="422" creationId="{00000000-0000-0000-0000-000000000000}"/>
          </ac:spMkLst>
        </pc:spChg>
      </pc:sldChg>
      <pc:sldChg chg="modCm">
        <pc:chgData name="Trang Thai" userId="87d79ad3-9f2b-4afe-91de-0d4ef2930f02" providerId="ADAL" clId="{8CCABC87-74CC-4F00-BBEC-1D5B34D6B98D}" dt="2022-10-05T07:54:41.475" v="7"/>
        <pc:sldMkLst>
          <pc:docMk/>
          <pc:sldMk cId="0" sldId="290"/>
        </pc:sldMkLst>
      </pc:sldChg>
      <pc:sldChg chg="modCm">
        <pc:chgData name="Trang Thai" userId="87d79ad3-9f2b-4afe-91de-0d4ef2930f02" providerId="ADAL" clId="{8CCABC87-74CC-4F00-BBEC-1D5B34D6B98D}" dt="2022-10-05T07:43:11.231" v="3"/>
        <pc:sldMkLst>
          <pc:docMk/>
          <pc:sldMk cId="3827746416"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algn="ctr">
              <a:spcBef>
                <a:spcPts val="0"/>
              </a:spcBef>
              <a:defRPr sz="5400"/>
            </a:lvl1pPr>
            <a:lvl2pPr indent="0" algn="ctr">
              <a:spcBef>
                <a:spcPts val="0"/>
              </a:spcBef>
              <a:defRPr sz="5400"/>
            </a:lvl2pPr>
            <a:lvl3pPr indent="0" algn="ctr">
              <a:spcBef>
                <a:spcPts val="0"/>
              </a:spcBef>
              <a:defRPr sz="5400"/>
            </a:lvl3pPr>
            <a:lvl4pPr indent="0" algn="ctr">
              <a:spcBef>
                <a:spcPts val="0"/>
              </a:spcBef>
              <a:defRPr sz="5400"/>
            </a:lvl4pPr>
            <a:lvl5pPr indent="0" algn="ctr">
              <a:spcBef>
                <a:spcPts val="0"/>
              </a:spcBef>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831199" y="1186733"/>
            <a:ext cx="22721602" cy="1527201"/>
          </a:xfrm>
          <a:prstGeom prst="rect">
            <a:avLst/>
          </a:prstGeom>
        </p:spPr>
        <p:txBody>
          <a:bodyPr lIns="243799" tIns="243799" rIns="243799" bIns="243799" anchor="t"/>
          <a:lstStyle>
            <a:lvl1pPr algn="l" defTabSz="2438400">
              <a:defRPr sz="7400">
                <a:latin typeface="Arial"/>
                <a:ea typeface="Arial"/>
                <a:cs typeface="Arial"/>
                <a:sym typeface="Arial"/>
              </a:defRPr>
            </a:lvl1pPr>
          </a:lstStyle>
          <a:p>
            <a:r>
              <a:t>Title Text</a:t>
            </a:r>
          </a:p>
        </p:txBody>
      </p:sp>
      <p:sp>
        <p:nvSpPr>
          <p:cNvPr id="118" name="Body Level One…"/>
          <p:cNvSpPr txBox="1">
            <a:spLocks noGrp="1"/>
          </p:cNvSpPr>
          <p:nvPr>
            <p:ph type="body" idx="1"/>
          </p:nvPr>
        </p:nvSpPr>
        <p:spPr>
          <a:xfrm>
            <a:off x="831199" y="3073266"/>
            <a:ext cx="22721602" cy="9110401"/>
          </a:xfrm>
          <a:prstGeom prst="rect">
            <a:avLst/>
          </a:prstGeom>
        </p:spPr>
        <p:txBody>
          <a:bodyPr lIns="243799" tIns="243799" rIns="243799" bIns="243799" anchor="t"/>
          <a:lstStyle>
            <a:lvl1pPr marL="1028700" indent="-914400" defTabSz="2438400">
              <a:lnSpc>
                <a:spcPct val="115000"/>
              </a:lnSpc>
              <a:spcBef>
                <a:spcPts val="0"/>
              </a:spcBef>
              <a:buClr>
                <a:srgbClr val="595959"/>
              </a:buClr>
              <a:buSzPts val="4800"/>
              <a:buFont typeface="Arial"/>
              <a:buChar char="●"/>
              <a:defRPr sz="4800">
                <a:solidFill>
                  <a:srgbClr val="595959"/>
                </a:solidFill>
                <a:latin typeface="Arial"/>
                <a:ea typeface="Arial"/>
                <a:cs typeface="Arial"/>
                <a:sym typeface="Arial"/>
              </a:defRPr>
            </a:lvl1pPr>
            <a:lvl2pPr marL="1685471" indent="-1088571" defTabSz="2438400">
              <a:lnSpc>
                <a:spcPct val="115000"/>
              </a:lnSpc>
              <a:spcBef>
                <a:spcPts val="0"/>
              </a:spcBef>
              <a:buClr>
                <a:srgbClr val="595959"/>
              </a:buClr>
              <a:buSzPts val="4800"/>
              <a:buFont typeface="Arial"/>
              <a:buChar char="○"/>
              <a:defRPr sz="4800">
                <a:solidFill>
                  <a:srgbClr val="595959"/>
                </a:solidFill>
                <a:latin typeface="Arial"/>
                <a:ea typeface="Arial"/>
                <a:cs typeface="Arial"/>
                <a:sym typeface="Arial"/>
              </a:defRPr>
            </a:lvl2pPr>
            <a:lvl3pPr marL="2142671" indent="-1088571" defTabSz="2438400">
              <a:lnSpc>
                <a:spcPct val="115000"/>
              </a:lnSpc>
              <a:spcBef>
                <a:spcPts val="0"/>
              </a:spcBef>
              <a:buClr>
                <a:srgbClr val="595959"/>
              </a:buClr>
              <a:buSzPts val="4800"/>
              <a:buFont typeface="Arial"/>
              <a:buChar char="■"/>
              <a:defRPr sz="4800">
                <a:solidFill>
                  <a:srgbClr val="595959"/>
                </a:solidFill>
                <a:latin typeface="Arial"/>
                <a:ea typeface="Arial"/>
                <a:cs typeface="Arial"/>
                <a:sym typeface="Arial"/>
              </a:defRPr>
            </a:lvl3pPr>
            <a:lvl4pPr marL="2599871" indent="-1088571" defTabSz="2438400">
              <a:lnSpc>
                <a:spcPct val="115000"/>
              </a:lnSpc>
              <a:spcBef>
                <a:spcPts val="0"/>
              </a:spcBef>
              <a:buClr>
                <a:srgbClr val="595959"/>
              </a:buClr>
              <a:buSzPts val="4800"/>
              <a:buFont typeface="Arial"/>
              <a:buChar char="●"/>
              <a:defRPr sz="4800">
                <a:solidFill>
                  <a:srgbClr val="595959"/>
                </a:solidFill>
                <a:latin typeface="Arial"/>
                <a:ea typeface="Arial"/>
                <a:cs typeface="Arial"/>
                <a:sym typeface="Arial"/>
              </a:defRPr>
            </a:lvl4pPr>
            <a:lvl5pPr marL="3057071" indent="-1088571" defTabSz="2438400">
              <a:lnSpc>
                <a:spcPct val="115000"/>
              </a:lnSpc>
              <a:spcBef>
                <a:spcPts val="0"/>
              </a:spcBef>
              <a:buClr>
                <a:srgbClr val="595959"/>
              </a:buClr>
              <a:buSzPts val="4800"/>
              <a:buFont typeface="Arial"/>
              <a:buChar char="○"/>
              <a:defRPr sz="4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88838" y="12524796"/>
            <a:ext cx="867584" cy="870499"/>
          </a:xfrm>
          <a:prstGeom prst="rect">
            <a:avLst/>
          </a:prstGeom>
        </p:spPr>
        <p:txBody>
          <a:bodyPr lIns="243799" tIns="243799" rIns="243799" bIns="243799" anchor="ctr">
            <a:normAutofit/>
          </a:bodyPr>
          <a:lstStyle>
            <a:lvl1pPr algn="r" defTabSz="2438400">
              <a:defRPr sz="2600">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algn="ctr">
              <a:spcBef>
                <a:spcPts val="0"/>
              </a:spcBef>
              <a:defRPr sz="5400"/>
            </a:lvl1pPr>
            <a:lvl2pPr indent="0" algn="ctr">
              <a:spcBef>
                <a:spcPts val="0"/>
              </a:spcBef>
              <a:defRPr sz="5400"/>
            </a:lvl2pPr>
            <a:lvl3pPr indent="0" algn="ctr">
              <a:spcBef>
                <a:spcPts val="0"/>
              </a:spcBef>
              <a:defRPr sz="5400"/>
            </a:lvl3pPr>
            <a:lvl4pPr indent="0" algn="ctr">
              <a:spcBef>
                <a:spcPts val="0"/>
              </a:spcBef>
              <a:defRPr sz="5400"/>
            </a:lvl4pPr>
            <a:lvl5pPr indent="0" algn="ctr">
              <a:spcBef>
                <a:spcPts val="0"/>
              </a:spcBef>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a:spcBef>
                <a:spcPts val="4500"/>
              </a:spcBef>
              <a:defRPr sz="3800"/>
            </a:lvl1pPr>
            <a:lvl2pPr indent="558800">
              <a:spcBef>
                <a:spcPts val="4500"/>
              </a:spcBef>
              <a:defRPr sz="3800"/>
            </a:lvl2pPr>
            <a:lvl3pPr indent="1117600">
              <a:spcBef>
                <a:spcPts val="4500"/>
              </a:spcBef>
              <a:defRPr sz="3800"/>
            </a:lvl3pPr>
            <a:lvl4pPr indent="1676400">
              <a:spcBef>
                <a:spcPts val="4500"/>
              </a:spcBef>
              <a:defRPr sz="3800"/>
            </a:lvl4pPr>
            <a:lvl5pPr indent="22352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algn="ctr">
              <a:spcBef>
                <a:spcPts val="0"/>
              </a:spcBef>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algn="ctr">
              <a:spcBef>
                <a:spcPts val="0"/>
              </a:spcBef>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5" name="MSIPCMContentMarking" descr="{&quot;HashCode&quot;:-242339457,&quot;Placement&quot;:&quot;Footer&quot;,&quot;Top&quot;:1043.19458,&quot;Left&quot;:1772.5105,&quot;SlideWidth&quot;:1920,&quot;SlideHeight&quot;:1080}">
            <a:extLst>
              <a:ext uri="{FF2B5EF4-FFF2-40B4-BE49-F238E27FC236}">
                <a16:creationId xmlns:a16="http://schemas.microsoft.com/office/drawing/2014/main" id="{D24063E3-1E30-4BC7-B472-BF44A83612F5}"/>
              </a:ext>
            </a:extLst>
          </p:cNvPr>
          <p:cNvSpPr txBox="1"/>
          <p:nvPr userDrawn="1"/>
        </p:nvSpPr>
        <p:spPr>
          <a:xfrm>
            <a:off x="22510885" y="13248571"/>
            <a:ext cx="1873115" cy="467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a:ln>
                  <a:noFill/>
                </a:ln>
                <a:solidFill>
                  <a:srgbClr val="FF8939"/>
                </a:solidFill>
                <a:effectLst/>
                <a:uFillTx/>
                <a:latin typeface="Calibri" panose="020F0502020204030204" pitchFamily="34" charset="0"/>
                <a:ea typeface="Helvetica Neue"/>
                <a:cs typeface="Helvetica Neue"/>
                <a:sym typeface="Helvetica Neue"/>
              </a:rPr>
              <a:t>RESTRICTED</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825500" latinLnBrk="0">
        <a:lnSpc>
          <a:spcPct val="100000"/>
        </a:lnSpc>
        <a:spcBef>
          <a:spcPts val="590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eur03.safelinks.protection.outlook.com/?url=https%3A%2F%2Fwww.tandfonline.com%2Floi%2Fijdt20&amp;data=05%7C01%7C%7Ca30cb6ef4b364582ccd008da9188fa1f%7Cfcb2b37b5da0466b9b830014b67a7c78%7C0%7C0%7C637982315812400147%7CUnknown%7CTWFpbGZsb3d8eyJWIjoiMC4wLjAwMDAiLCJQIjoiV2luMzIiLCJBTiI6Ik1haWwiLCJXVCI6Mn0%3D%7C3000%7C%7C%7C&amp;sdata=zh5ngNhS30wGO7mLYP9tdfAARTac%2BWpeTAkWKW9k5SM%3D&amp;reserved=0"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eur03.safelinks.protection.outlook.com/?url=https%3A%2F%2Fwww.tandfonline.com%2Floi%2Fijdt20&amp;data=05%7C01%7C%7Ca30cb6ef4b364582ccd008da9188fa1f%7Cfcb2b37b5da0466b9b830014b67a7c78%7C0%7C0%7C637982315812400147%7CUnknown%7CTWFpbGZsb3d8eyJWIjoiMC4wLjAwMDAiLCJQIjoiV2luMzIiLCJBTiI6Ik1haWwiLCJXVCI6Mn0%3D%7C3000%7C%7C%7C&amp;sdata=zh5ngNhS30wGO7mLYP9tdfAARTac%2BWpeTAkWKW9k5SM%3D&amp;reserved=0"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TB POST"/>
          <p:cNvSpPr txBox="1">
            <a:spLocks noGrp="1"/>
          </p:cNvSpPr>
          <p:nvPr>
            <p:ph type="title" idx="4294967295"/>
          </p:nvPr>
        </p:nvSpPr>
        <p:spPr>
          <a:xfrm>
            <a:off x="-1278816" y="3651771"/>
            <a:ext cx="26241935" cy="3029175"/>
          </a:xfrm>
          <a:prstGeom prst="rect">
            <a:avLst/>
          </a:prstGeom>
          <a:effectLst>
            <a:outerShdw blurRad="50800" dist="63500" dir="2700000" rotWithShape="0">
              <a:srgbClr val="55116A">
                <a:alpha val="50000"/>
              </a:srgbClr>
            </a:outerShdw>
          </a:effectLst>
        </p:spPr>
        <p:txBody>
          <a:bodyPr anchor="t">
            <a:noAutofit/>
          </a:bodyPr>
          <a:lstStyle>
            <a:lvl1pPr defTabSz="2218888">
              <a:lnSpc>
                <a:spcPct val="80000"/>
              </a:lnSpc>
              <a:defRPr sz="20384" b="1" spc="-407">
                <a:solidFill>
                  <a:srgbClr val="7E199E"/>
                </a:solidFill>
                <a:latin typeface="Helvetica Neue"/>
                <a:ea typeface="Helvetica Neue"/>
                <a:cs typeface="Helvetica Neue"/>
                <a:sym typeface="Helvetica Neue"/>
              </a:defRPr>
            </a:lvl1pPr>
          </a:lstStyle>
          <a:p>
            <a:pPr>
              <a:lnSpc>
                <a:spcPct val="100000"/>
              </a:lnSpc>
            </a:pPr>
            <a:r>
              <a:rPr lang="en-US" sz="17100"/>
              <a:t>Post 1</a:t>
            </a:r>
            <a:br>
              <a:rPr lang="en-US" sz="17100"/>
            </a:br>
            <a:r>
              <a:rPr lang="en-US" sz="17100"/>
              <a:t>Bepanthen Itch Relief</a:t>
            </a:r>
            <a:br>
              <a:rPr lang="en-US" sz="17100"/>
            </a:br>
            <a:r>
              <a:rPr lang="en-US" sz="9600"/>
              <a:t>+ mention Bepanthen Sensidaily</a:t>
            </a:r>
            <a:endParaRPr sz="17100" dirty="0"/>
          </a:p>
        </p:txBody>
      </p:sp>
    </p:spTree>
    <p:extLst>
      <p:ext uri="{BB962C8B-B14F-4D97-AF65-F5344CB8AC3E}">
        <p14:creationId xmlns:p14="http://schemas.microsoft.com/office/powerpoint/2010/main" val="3619049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aption:…"/>
          <p:cNvSpPr/>
          <p:nvPr/>
        </p:nvSpPr>
        <p:spPr>
          <a:xfrm>
            <a:off x="454172" y="2817270"/>
            <a:ext cx="23731708" cy="9908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defTabSz="355600">
              <a:defRPr sz="2000" b="0" u="sng">
                <a:solidFill>
                  <a:srgbClr val="942192"/>
                </a:solidFill>
                <a:latin typeface="Montserrat Regular"/>
                <a:ea typeface="Montserrat Regular"/>
                <a:cs typeface="Montserrat Regular"/>
                <a:sym typeface="Montserrat Regular"/>
              </a:defRPr>
            </a:pPr>
            <a:r>
              <a:rPr sz="2000" dirty="0">
                <a:latin typeface="Montserrat ExtraBold" pitchFamily="2" charset="77"/>
                <a:ea typeface="Montserrat Bold"/>
                <a:cs typeface="Montserrat Bold"/>
                <a:sym typeface="Montserrat Bold"/>
              </a:rPr>
              <a:t>Caption:</a:t>
            </a:r>
          </a:p>
          <a:p>
            <a:pPr algn="just" defTabSz="355600">
              <a:defRPr sz="2000" b="0">
                <a:latin typeface="Montserrat Regular"/>
                <a:ea typeface="Montserrat Regular"/>
                <a:cs typeface="Montserrat Regular"/>
                <a:sym typeface="Montserrat Regular"/>
              </a:defRPr>
            </a:pPr>
            <a:br>
              <a:rPr sz="2000" dirty="0">
                <a:solidFill>
                  <a:schemeClr val="tx1"/>
                </a:solidFill>
              </a:rPr>
            </a:br>
            <a:r>
              <a:rPr lang="en-VN" sz="2000" b="0" i="0" dirty="0">
                <a:solidFill>
                  <a:schemeClr val="tx1"/>
                </a:solidFill>
                <a:effectLst/>
                <a:latin typeface="Helvetica Neue" panose="02000503000000020004" pitchFamily="2" charset="0"/>
              </a:rPr>
              <a:t>💜 </a:t>
            </a:r>
            <a:r>
              <a:rPr lang="en-US" sz="2000" b="0" dirty="0">
                <a:solidFill>
                  <a:schemeClr val="tx1"/>
                </a:solidFill>
                <a:latin typeface="Montserrat Medium" pitchFamily="2" charset="77"/>
              </a:rPr>
              <a:t>SẢN PHẨM MỚI TỪ BEPANTHEN </a:t>
            </a:r>
            <a:r>
              <a:rPr lang="en-VN" sz="2000" b="0" i="0" dirty="0">
                <a:solidFill>
                  <a:schemeClr val="tx1"/>
                </a:solidFill>
                <a:effectLst/>
                <a:latin typeface="Helvetica Neue" panose="02000503000000020004" pitchFamily="2" charset="0"/>
              </a:rPr>
              <a:t>💜</a:t>
            </a:r>
            <a:endParaRPr lang="en-US" sz="2000" b="0" i="0" dirty="0">
              <a:solidFill>
                <a:schemeClr val="tx1"/>
              </a:solidFill>
              <a:effectLst/>
              <a:latin typeface="Helvetica Neue" panose="02000503000000020004" pitchFamily="2" charset="0"/>
            </a:endParaRPr>
          </a:p>
          <a:p>
            <a:pPr algn="just" defTabSz="355600">
              <a:defRPr sz="2000" b="0">
                <a:latin typeface="Montserrat Regular"/>
                <a:ea typeface="Montserrat Regular"/>
                <a:cs typeface="Montserrat Regular"/>
                <a:sym typeface="Montserrat Regular"/>
              </a:defRPr>
            </a:pPr>
            <a:endParaRPr lang="en-US" sz="2000" dirty="0">
              <a:solidFill>
                <a:schemeClr val="tx1"/>
              </a:solidFill>
            </a:endParaRPr>
          </a:p>
          <a:p>
            <a:pPr algn="just" defTabSz="355600">
              <a:defRPr sz="2000" b="0">
                <a:latin typeface="Montserrat Regular"/>
                <a:ea typeface="Montserrat Regular"/>
                <a:cs typeface="Montserrat Regular"/>
                <a:sym typeface="Montserrat Regular"/>
              </a:defRPr>
            </a:pPr>
            <a:r>
              <a:rPr sz="2000" b="0" dirty="0" err="1">
                <a:solidFill>
                  <a:schemeClr val="tx1"/>
                </a:solidFill>
                <a:latin typeface="Montserrat Medium" pitchFamily="2" charset="77"/>
              </a:rPr>
              <a:t>Những</a:t>
            </a:r>
            <a:r>
              <a:rPr sz="2000" b="0" dirty="0">
                <a:solidFill>
                  <a:schemeClr val="tx1"/>
                </a:solidFill>
                <a:latin typeface="Montserrat Medium" pitchFamily="2" charset="77"/>
              </a:rPr>
              <a:t> </a:t>
            </a:r>
            <a:r>
              <a:rPr lang="en-US" sz="2000" b="0" dirty="0" err="1">
                <a:solidFill>
                  <a:schemeClr val="tx1"/>
                </a:solidFill>
                <a:latin typeface="Montserrat Medium" pitchFamily="2" charset="77"/>
              </a:rPr>
              <a:t>cơn</a:t>
            </a:r>
            <a:r>
              <a:rPr lang="en-US" sz="2000" b="0" dirty="0">
                <a:solidFill>
                  <a:schemeClr val="tx1"/>
                </a:solidFill>
                <a:latin typeface="Montserrat Medium" pitchFamily="2" charset="77"/>
              </a:rPr>
              <a:t> </a:t>
            </a:r>
            <a:r>
              <a:rPr sz="2000" b="0" dirty="0" err="1">
                <a:solidFill>
                  <a:schemeClr val="tx1"/>
                </a:solidFill>
                <a:latin typeface="Montserrat Medium" pitchFamily="2" charset="77"/>
              </a:rPr>
              <a:t>ngứa</a:t>
            </a:r>
            <a:r>
              <a:rPr sz="2000" b="0" dirty="0">
                <a:solidFill>
                  <a:schemeClr val="tx1"/>
                </a:solidFill>
                <a:latin typeface="Montserrat Medium" pitchFamily="2" charset="77"/>
              </a:rPr>
              <a:t> </a:t>
            </a:r>
            <a:r>
              <a:rPr lang="en-US" sz="2000" b="0" dirty="0">
                <a:solidFill>
                  <a:schemeClr val="tx1"/>
                </a:solidFill>
                <a:latin typeface="Montserrat Medium" pitchFamily="2" charset="77"/>
              </a:rPr>
              <a:t>do </a:t>
            </a:r>
            <a:r>
              <a:rPr lang="en-US" sz="2000" b="0" dirty="0" err="1">
                <a:solidFill>
                  <a:schemeClr val="tx1"/>
                </a:solidFill>
                <a:latin typeface="Montserrat Medium" pitchFamily="2" charset="77"/>
              </a:rPr>
              <a:t>chàm</a:t>
            </a:r>
            <a:r>
              <a:rPr sz="2000" b="0" dirty="0">
                <a:solidFill>
                  <a:schemeClr val="tx1"/>
                </a:solidFill>
                <a:latin typeface="Montserrat Medium" pitchFamily="2" charset="77"/>
              </a:rPr>
              <a:t> </a:t>
            </a:r>
            <a:r>
              <a:rPr lang="en-US" sz="2000" b="0" dirty="0" err="1">
                <a:solidFill>
                  <a:schemeClr val="tx1"/>
                </a:solidFill>
                <a:latin typeface="Montserrat Medium" pitchFamily="2" charset="77"/>
              </a:rPr>
              <a:t>làm</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bé</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mất</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sự</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tự</a:t>
            </a:r>
            <a:r>
              <a:rPr lang="en-US" sz="2000" b="0" dirty="0">
                <a:solidFill>
                  <a:schemeClr val="tx1"/>
                </a:solidFill>
                <a:latin typeface="Montserrat Medium" pitchFamily="2" charset="77"/>
              </a:rPr>
              <a:t> tin</a:t>
            </a:r>
            <a:r>
              <a:rPr sz="2000" b="0" dirty="0">
                <a:solidFill>
                  <a:schemeClr val="tx1"/>
                </a:solidFill>
                <a:latin typeface="Montserrat Medium" pitchFamily="2" charset="77"/>
              </a:rPr>
              <a:t>?</a:t>
            </a:r>
          </a:p>
          <a:p>
            <a:pPr algn="just" defTabSz="355600">
              <a:defRPr sz="20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solidFill>
                  <a:schemeClr val="accent5">
                    <a:hueOff val="-82419"/>
                    <a:satOff val="-9513"/>
                    <a:lumOff val="-16343"/>
                  </a:schemeClr>
                </a:solidFill>
                <a:latin typeface="Montserrat Regular"/>
                <a:ea typeface="Montserrat Regular"/>
                <a:cs typeface="Montserrat Regular"/>
                <a:sym typeface="Montserrat Regular"/>
              </a:defRPr>
            </a:pPr>
            <a:r>
              <a:rPr sz="2000" b="0" dirty="0" err="1">
                <a:solidFill>
                  <a:schemeClr val="tx1"/>
                </a:solidFill>
                <a:latin typeface="Montserrat Medium" pitchFamily="2" charset="77"/>
              </a:rPr>
              <a:t>Hãy</a:t>
            </a:r>
            <a:r>
              <a:rPr sz="2000" b="0" dirty="0">
                <a:solidFill>
                  <a:schemeClr val="tx1"/>
                </a:solidFill>
                <a:latin typeface="Montserrat Medium" pitchFamily="2" charset="77"/>
              </a:rPr>
              <a:t> </a:t>
            </a:r>
            <a:r>
              <a:rPr sz="2000" b="0" dirty="0" err="1">
                <a:solidFill>
                  <a:schemeClr val="tx1"/>
                </a:solidFill>
                <a:latin typeface="Montserrat Medium" pitchFamily="2" charset="77"/>
              </a:rPr>
              <a:t>thử</a:t>
            </a:r>
            <a:r>
              <a:rPr sz="2000" b="0" dirty="0">
                <a:solidFill>
                  <a:schemeClr val="tx1"/>
                </a:solidFill>
                <a:latin typeface="Montserrat Medium" pitchFamily="2" charset="77"/>
              </a:rPr>
              <a:t> </a:t>
            </a:r>
            <a:r>
              <a:rPr sz="2000" b="0" dirty="0" err="1">
                <a:solidFill>
                  <a:schemeClr val="tx1"/>
                </a:solidFill>
                <a:latin typeface="Montserrat Medium" pitchFamily="2" charset="77"/>
              </a:rPr>
              <a:t>sản</a:t>
            </a:r>
            <a:r>
              <a:rPr sz="2000" b="0" dirty="0">
                <a:solidFill>
                  <a:schemeClr val="tx1"/>
                </a:solidFill>
                <a:latin typeface="Montserrat Medium" pitchFamily="2" charset="77"/>
              </a:rPr>
              <a:t> </a:t>
            </a:r>
            <a:r>
              <a:rPr sz="2000" b="0" dirty="0" err="1">
                <a:solidFill>
                  <a:schemeClr val="tx1"/>
                </a:solidFill>
                <a:latin typeface="Montserrat Medium" pitchFamily="2" charset="77"/>
              </a:rPr>
              <a:t>phẩm</a:t>
            </a:r>
            <a:r>
              <a:rPr sz="2000" b="0" dirty="0">
                <a:solidFill>
                  <a:schemeClr val="tx1"/>
                </a:solidFill>
                <a:latin typeface="Montserrat Medium" pitchFamily="2" charset="77"/>
              </a:rPr>
              <a:t> </a:t>
            </a:r>
            <a:r>
              <a:rPr sz="2000" b="0" dirty="0" err="1">
                <a:solidFill>
                  <a:schemeClr val="tx1"/>
                </a:solidFill>
                <a:latin typeface="Montserrat Medium" pitchFamily="2" charset="77"/>
              </a:rPr>
              <a:t>mới</a:t>
            </a:r>
            <a:r>
              <a:rPr sz="2000" b="0" dirty="0">
                <a:solidFill>
                  <a:schemeClr val="tx1"/>
                </a:solidFill>
                <a:latin typeface="Montserrat Medium" pitchFamily="2" charset="77"/>
              </a:rPr>
              <a:t> </a:t>
            </a:r>
            <a:r>
              <a:rPr sz="2000" b="0" dirty="0" err="1">
                <a:solidFill>
                  <a:schemeClr val="tx1"/>
                </a:solidFill>
                <a:latin typeface="Montserrat Medium" pitchFamily="2" charset="77"/>
              </a:rPr>
              <a:t>từ</a:t>
            </a:r>
            <a:r>
              <a:rPr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a:t>
            </a:r>
            <a:r>
              <a:rPr lang="en-VN" sz="2000" b="0" dirty="0">
                <a:solidFill>
                  <a:schemeClr val="tx1"/>
                </a:solidFill>
                <a:latin typeface="Montserrat Medium" pitchFamily="2" charset="77"/>
              </a:rPr>
              <a:t>–</a:t>
            </a:r>
            <a:r>
              <a:rPr sz="2000" b="0" dirty="0">
                <a:solidFill>
                  <a:schemeClr val="tx1"/>
                </a:solidFill>
                <a:latin typeface="Montserrat Medium" pitchFamily="2" charset="77"/>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trị</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ngứa</a:t>
            </a:r>
            <a:r>
              <a:rPr lang="en-US"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Itch Relief Cream KHÔNG CHỨA CORTICOID</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cho</a:t>
            </a:r>
            <a:r>
              <a:rPr lang="en-US" sz="2000" b="0" dirty="0">
                <a:solidFill>
                  <a:schemeClr val="tx1"/>
                </a:solidFill>
                <a:latin typeface="Montserrat Medium" pitchFamily="2" charset="77"/>
              </a:rPr>
              <a:t> da </a:t>
            </a:r>
            <a:r>
              <a:rPr lang="en-US" sz="2000" b="0" dirty="0" err="1">
                <a:solidFill>
                  <a:schemeClr val="tx1"/>
                </a:solidFill>
                <a:latin typeface="Montserrat Medium" pitchFamily="2" charset="77"/>
              </a:rPr>
              <a:t>khô</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và</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dễ</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bị</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chàm</a:t>
            </a:r>
            <a:r>
              <a:rPr sz="2000" b="0" dirty="0">
                <a:solidFill>
                  <a:schemeClr val="tx1"/>
                </a:solidFill>
                <a:latin typeface="Montserrat Medium" pitchFamily="2" charset="77"/>
              </a:rPr>
              <a:t>, </a:t>
            </a:r>
            <a:r>
              <a:rPr sz="2000" b="0" dirty="0" err="1">
                <a:solidFill>
                  <a:schemeClr val="tx1"/>
                </a:solidFill>
                <a:latin typeface="Montserrat Medium" pitchFamily="2" charset="77"/>
              </a:rPr>
              <a:t>công</a:t>
            </a:r>
            <a:r>
              <a:rPr sz="2000" b="0" dirty="0">
                <a:solidFill>
                  <a:schemeClr val="tx1"/>
                </a:solidFill>
                <a:latin typeface="Montserrat Medium" pitchFamily="2" charset="77"/>
              </a:rPr>
              <a:t> </a:t>
            </a:r>
            <a:r>
              <a:rPr sz="2000" b="0" dirty="0" err="1">
                <a:solidFill>
                  <a:schemeClr val="tx1"/>
                </a:solidFill>
                <a:latin typeface="Montserrat Medium" pitchFamily="2" charset="77"/>
              </a:rPr>
              <a:t>nghệ</a:t>
            </a:r>
            <a:r>
              <a:rPr sz="2000" b="0" dirty="0">
                <a:solidFill>
                  <a:schemeClr val="tx1"/>
                </a:solidFill>
                <a:latin typeface="Montserrat Medium" pitchFamily="2" charset="77"/>
              </a:rPr>
              <a:t> Lipid Lamellar </a:t>
            </a:r>
            <a:r>
              <a:rPr sz="2000" b="0" dirty="0" err="1">
                <a:solidFill>
                  <a:schemeClr val="tx1"/>
                </a:solidFill>
                <a:latin typeface="Montserrat Medium" pitchFamily="2" charset="77"/>
              </a:rPr>
              <a:t>với</a:t>
            </a:r>
            <a:r>
              <a:rPr sz="2000" b="0" dirty="0">
                <a:solidFill>
                  <a:schemeClr val="tx1"/>
                </a:solidFill>
                <a:latin typeface="Montserrat Medium" pitchFamily="2" charset="77"/>
              </a:rPr>
              <a:t> Pro-vitamin B5 </a:t>
            </a:r>
            <a:r>
              <a:rPr sz="2000" b="0" dirty="0" err="1">
                <a:solidFill>
                  <a:schemeClr val="tx1"/>
                </a:solidFill>
                <a:latin typeface="Montserrat Medium" pitchFamily="2" charset="77"/>
              </a:rPr>
              <a:t>và</a:t>
            </a:r>
            <a:r>
              <a:rPr sz="2000" b="0" dirty="0">
                <a:solidFill>
                  <a:schemeClr val="tx1"/>
                </a:solidFill>
                <a:latin typeface="Montserrat Medium" pitchFamily="2" charset="77"/>
              </a:rPr>
              <a:t> Ceramide </a:t>
            </a:r>
            <a:r>
              <a:rPr sz="2000" b="0" dirty="0" err="1">
                <a:solidFill>
                  <a:schemeClr val="tx1"/>
                </a:solidFill>
                <a:latin typeface="Montserrat Medium" pitchFamily="2" charset="77"/>
              </a:rPr>
              <a:t>giúp</a:t>
            </a:r>
            <a:r>
              <a:rPr sz="2000" b="0" dirty="0">
                <a:solidFill>
                  <a:schemeClr val="tx1"/>
                </a:solidFill>
                <a:latin typeface="Montserrat Medium" pitchFamily="2" charset="77"/>
              </a:rPr>
              <a:t>:</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solidFill>
                  <a:schemeClr val="accent5">
                    <a:hueOff val="-82419"/>
                    <a:satOff val="-9513"/>
                    <a:lumOff val="-16343"/>
                  </a:schemeClr>
                </a:solidFill>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a:t>
            </a:r>
            <a:r>
              <a:rPr sz="2000" b="0" dirty="0">
                <a:solidFill>
                  <a:schemeClr val="tx1"/>
                </a:solidFill>
                <a:latin typeface="Montserrat Medium" pitchFamily="2" charset="77"/>
              </a:rPr>
              <a:t> </a:t>
            </a:r>
            <a:r>
              <a:rPr sz="2000" b="0" dirty="0" err="1">
                <a:solidFill>
                  <a:schemeClr val="tx1"/>
                </a:solidFill>
                <a:latin typeface="Montserrat Medium" pitchFamily="2" charset="77"/>
              </a:rPr>
              <a:t>Giảm</a:t>
            </a:r>
            <a:r>
              <a:rPr sz="2000" b="0" dirty="0">
                <a:solidFill>
                  <a:schemeClr val="tx1"/>
                </a:solidFill>
                <a:latin typeface="Montserrat Medium" pitchFamily="2" charset="77"/>
              </a:rPr>
              <a:t> </a:t>
            </a:r>
            <a:r>
              <a:rPr sz="2000" b="0" dirty="0" err="1">
                <a:solidFill>
                  <a:schemeClr val="tx1"/>
                </a:solidFill>
                <a:latin typeface="Montserrat Medium" pitchFamily="2" charset="77"/>
              </a:rPr>
              <a:t>ngứa</a:t>
            </a:r>
            <a:r>
              <a:rPr sz="2000" b="0" dirty="0">
                <a:solidFill>
                  <a:schemeClr val="tx1"/>
                </a:solidFill>
                <a:latin typeface="Montserrat Medium" pitchFamily="2" charset="77"/>
              </a:rPr>
              <a:t> </a:t>
            </a:r>
            <a:r>
              <a:rPr sz="2000" b="0" dirty="0" err="1">
                <a:solidFill>
                  <a:schemeClr val="tx1"/>
                </a:solidFill>
                <a:latin typeface="Montserrat Medium" pitchFamily="2" charset="77"/>
              </a:rPr>
              <a:t>nhanh</a:t>
            </a:r>
            <a:r>
              <a:rPr sz="2000" b="0" dirty="0">
                <a:solidFill>
                  <a:schemeClr val="tx1"/>
                </a:solidFill>
                <a:latin typeface="Montserrat Medium" pitchFamily="2" charset="77"/>
              </a:rPr>
              <a:t> CHỈ TRONG 30 PHÚT.</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b="0">
                <a:solidFill>
                  <a:schemeClr val="accent5">
                    <a:hueOff val="-82419"/>
                    <a:satOff val="-9513"/>
                    <a:lumOff val="-16343"/>
                  </a:schemeClr>
                </a:solidFill>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a:t>
            </a:r>
            <a:r>
              <a:rPr sz="2000" b="0" dirty="0">
                <a:solidFill>
                  <a:schemeClr val="tx1"/>
                </a:solidFill>
                <a:latin typeface="Montserrat Medium" pitchFamily="2" charset="77"/>
              </a:rPr>
              <a:t> </a:t>
            </a:r>
            <a:r>
              <a:rPr sz="2000" b="0" dirty="0" err="1">
                <a:solidFill>
                  <a:schemeClr val="tx1"/>
                </a:solidFill>
                <a:latin typeface="Montserrat Medium" pitchFamily="2" charset="77"/>
              </a:rPr>
              <a:t>Tái</a:t>
            </a:r>
            <a:r>
              <a:rPr sz="2000" b="0" dirty="0">
                <a:solidFill>
                  <a:schemeClr val="tx1"/>
                </a:solidFill>
                <a:latin typeface="Montserrat Medium" pitchFamily="2" charset="77"/>
              </a:rPr>
              <a:t> </a:t>
            </a:r>
            <a:r>
              <a:rPr sz="2000" b="0" dirty="0" err="1">
                <a:solidFill>
                  <a:schemeClr val="tx1"/>
                </a:solidFill>
                <a:latin typeface="Montserrat Medium" pitchFamily="2" charset="77"/>
              </a:rPr>
              <a:t>tạo</a:t>
            </a:r>
            <a:r>
              <a:rPr sz="2000" b="0" dirty="0">
                <a:solidFill>
                  <a:schemeClr val="tx1"/>
                </a:solidFill>
                <a:latin typeface="Montserrat Medium" pitchFamily="2" charset="77"/>
              </a:rPr>
              <a:t> </a:t>
            </a:r>
            <a:r>
              <a:rPr sz="2000" b="0" dirty="0" err="1">
                <a:solidFill>
                  <a:schemeClr val="tx1"/>
                </a:solidFill>
                <a:latin typeface="Montserrat Medium" pitchFamily="2" charset="77"/>
              </a:rPr>
              <a:t>hàng</a:t>
            </a:r>
            <a:r>
              <a:rPr sz="2000" b="0" dirty="0">
                <a:solidFill>
                  <a:schemeClr val="tx1"/>
                </a:solidFill>
                <a:latin typeface="Montserrat Medium" pitchFamily="2" charset="77"/>
              </a:rPr>
              <a:t> </a:t>
            </a:r>
            <a:r>
              <a:rPr sz="2000" b="0" dirty="0" err="1">
                <a:solidFill>
                  <a:schemeClr val="tx1"/>
                </a:solidFill>
                <a:latin typeface="Montserrat Medium" pitchFamily="2" charset="77"/>
              </a:rPr>
              <a:t>rào</a:t>
            </a:r>
            <a:r>
              <a:rPr sz="2000" b="0" dirty="0">
                <a:solidFill>
                  <a:schemeClr val="tx1"/>
                </a:solidFill>
                <a:latin typeface="Montserrat Medium" pitchFamily="2" charset="77"/>
              </a:rPr>
              <a:t> </a:t>
            </a:r>
            <a:r>
              <a:rPr sz="2000" b="0" dirty="0" err="1">
                <a:solidFill>
                  <a:schemeClr val="tx1"/>
                </a:solidFill>
                <a:latin typeface="Montserrat Medium" pitchFamily="2" charset="77"/>
              </a:rPr>
              <a:t>bảo</a:t>
            </a:r>
            <a:r>
              <a:rPr sz="2000" b="0" dirty="0">
                <a:solidFill>
                  <a:schemeClr val="tx1"/>
                </a:solidFill>
                <a:latin typeface="Montserrat Medium" pitchFamily="2" charset="77"/>
              </a:rPr>
              <a:t> </a:t>
            </a:r>
            <a:r>
              <a:rPr sz="2000" b="0" dirty="0" err="1">
                <a:solidFill>
                  <a:schemeClr val="tx1"/>
                </a:solidFill>
                <a:latin typeface="Montserrat Medium" pitchFamily="2" charset="77"/>
              </a:rPr>
              <a:t>vệ</a:t>
            </a:r>
            <a:r>
              <a:rPr sz="2000" b="0" dirty="0">
                <a:solidFill>
                  <a:schemeClr val="tx1"/>
                </a:solidFill>
                <a:latin typeface="Montserrat Medium" pitchFamily="2" charset="77"/>
              </a:rPr>
              <a:t> da.</a:t>
            </a:r>
          </a:p>
          <a:p>
            <a:pPr algn="just" defTabSz="355600">
              <a:defRPr sz="20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sz="2000" b="0" dirty="0" err="1">
                <a:solidFill>
                  <a:schemeClr val="tx1"/>
                </a:solidFill>
                <a:latin typeface="Montserrat Medium" pitchFamily="2" charset="77"/>
              </a:rPr>
              <a:t>Đặc</a:t>
            </a:r>
            <a:r>
              <a:rPr sz="2000" b="0" dirty="0">
                <a:solidFill>
                  <a:schemeClr val="tx1"/>
                </a:solidFill>
                <a:latin typeface="Montserrat Medium" pitchFamily="2" charset="77"/>
              </a:rPr>
              <a:t> </a:t>
            </a:r>
            <a:r>
              <a:rPr sz="2000" b="0" dirty="0" err="1">
                <a:solidFill>
                  <a:schemeClr val="tx1"/>
                </a:solidFill>
                <a:latin typeface="Montserrat Medium" pitchFamily="2" charset="77"/>
              </a:rPr>
              <a:t>biệt</a:t>
            </a:r>
            <a:r>
              <a:rPr sz="2000" b="0" dirty="0">
                <a:solidFill>
                  <a:schemeClr val="tx1"/>
                </a:solidFill>
                <a:latin typeface="Montserrat Medium" pitchFamily="2" charset="77"/>
              </a:rPr>
              <a:t>, </a:t>
            </a:r>
            <a:r>
              <a:rPr sz="2000" b="0" dirty="0" err="1">
                <a:solidFill>
                  <a:schemeClr val="tx1"/>
                </a:solidFill>
                <a:latin typeface="Montserrat Medium" pitchFamily="2" charset="77"/>
              </a:rPr>
              <a:t>sản</a:t>
            </a:r>
            <a:r>
              <a:rPr sz="2000" b="0" dirty="0">
                <a:solidFill>
                  <a:schemeClr val="tx1"/>
                </a:solidFill>
                <a:latin typeface="Montserrat Medium" pitchFamily="2" charset="77"/>
              </a:rPr>
              <a:t> </a:t>
            </a:r>
            <a:r>
              <a:rPr sz="2000" b="0" dirty="0" err="1">
                <a:solidFill>
                  <a:schemeClr val="tx1"/>
                </a:solidFill>
                <a:latin typeface="Montserrat Medium" pitchFamily="2" charset="77"/>
              </a:rPr>
              <a:t>phẩm</a:t>
            </a:r>
            <a:r>
              <a:rPr sz="2000" b="0" dirty="0">
                <a:solidFill>
                  <a:schemeClr val="tx1"/>
                </a:solidFill>
                <a:latin typeface="Montserrat Medium" pitchFamily="2" charset="77"/>
              </a:rPr>
              <a:t> </a:t>
            </a:r>
            <a:r>
              <a:rPr sz="2000" b="0" err="1">
                <a:solidFill>
                  <a:schemeClr val="tx1"/>
                </a:solidFill>
                <a:latin typeface="Montserrat Medium" pitchFamily="2" charset="77"/>
              </a:rPr>
              <a:t>này</a:t>
            </a:r>
            <a:r>
              <a:rPr sz="2000" b="0">
                <a:solidFill>
                  <a:schemeClr val="tx1"/>
                </a:solidFill>
                <a:latin typeface="Montserrat Medium" pitchFamily="2" charset="77"/>
              </a:rPr>
              <a:t> </a:t>
            </a:r>
            <a:r>
              <a:rPr lang="en-US" sz="2000" b="0">
                <a:solidFill>
                  <a:schemeClr val="tx1"/>
                </a:solidFill>
                <a:latin typeface="Montserrat Medium" pitchFamily="2" charset="77"/>
              </a:rPr>
              <a:t>PHÙ </a:t>
            </a:r>
            <a:r>
              <a:rPr lang="en-US" sz="2000" b="0" dirty="0">
                <a:solidFill>
                  <a:schemeClr val="tx1"/>
                </a:solidFill>
                <a:latin typeface="Montserrat Medium" pitchFamily="2" charset="77"/>
              </a:rPr>
              <a:t>HỢP CHO MỌI ĐỘ TUỔI </a:t>
            </a:r>
            <a:r>
              <a:rPr sz="2000" b="0" dirty="0">
                <a:solidFill>
                  <a:schemeClr val="tx1"/>
                </a:solidFill>
                <a:latin typeface="Montserrat Medium" pitchFamily="2" charset="77"/>
              </a:rPr>
              <a:t>bao </a:t>
            </a:r>
            <a:r>
              <a:rPr sz="2000" b="0" dirty="0" err="1">
                <a:solidFill>
                  <a:schemeClr val="tx1"/>
                </a:solidFill>
                <a:latin typeface="Montserrat Medium" pitchFamily="2" charset="77"/>
              </a:rPr>
              <a:t>gồm</a:t>
            </a:r>
            <a:r>
              <a:rPr sz="2000" b="0" dirty="0">
                <a:solidFill>
                  <a:schemeClr val="tx1"/>
                </a:solidFill>
                <a:latin typeface="Montserrat Medium" pitchFamily="2" charset="77"/>
              </a:rPr>
              <a:t> </a:t>
            </a:r>
            <a:r>
              <a:rPr sz="2000" b="0" dirty="0" err="1">
                <a:solidFill>
                  <a:schemeClr val="tx1"/>
                </a:solidFill>
                <a:latin typeface="Montserrat Medium" pitchFamily="2" charset="77"/>
              </a:rPr>
              <a:t>trẻ</a:t>
            </a:r>
            <a:r>
              <a:rPr sz="2000" b="0" dirty="0">
                <a:solidFill>
                  <a:schemeClr val="tx1"/>
                </a:solidFill>
                <a:latin typeface="Montserrat Medium" pitchFamily="2" charset="77"/>
              </a:rPr>
              <a:t> </a:t>
            </a:r>
            <a:r>
              <a:rPr sz="2000" b="0" dirty="0" err="1">
                <a:solidFill>
                  <a:schemeClr val="tx1"/>
                </a:solidFill>
                <a:latin typeface="Montserrat Medium" pitchFamily="2" charset="77"/>
              </a:rPr>
              <a:t>sơ</a:t>
            </a:r>
            <a:r>
              <a:rPr sz="2000" b="0" dirty="0">
                <a:solidFill>
                  <a:schemeClr val="tx1"/>
                </a:solidFill>
                <a:latin typeface="Montserrat Medium" pitchFamily="2" charset="77"/>
              </a:rPr>
              <a:t> </a:t>
            </a:r>
            <a:r>
              <a:rPr sz="2000" b="0" dirty="0" err="1">
                <a:solidFill>
                  <a:schemeClr val="tx1"/>
                </a:solidFill>
                <a:latin typeface="Montserrat Medium" pitchFamily="2" charset="77"/>
              </a:rPr>
              <a:t>sinh</a:t>
            </a:r>
            <a:r>
              <a:rPr sz="2000" b="0" dirty="0">
                <a:solidFill>
                  <a:schemeClr val="tx1"/>
                </a:solidFill>
                <a:latin typeface="Montserrat Medium" pitchFamily="2" charset="77"/>
              </a:rPr>
              <a:t> </a:t>
            </a:r>
            <a:r>
              <a:rPr sz="2000" b="0" dirty="0" err="1">
                <a:solidFill>
                  <a:schemeClr val="tx1"/>
                </a:solidFill>
                <a:latin typeface="Montserrat Medium" pitchFamily="2" charset="77"/>
              </a:rPr>
              <a:t>và</a:t>
            </a:r>
            <a:r>
              <a:rPr sz="2000" b="0" dirty="0">
                <a:solidFill>
                  <a:schemeClr val="tx1"/>
                </a:solidFill>
                <a:latin typeface="Montserrat Medium" pitchFamily="2" charset="77"/>
              </a:rPr>
              <a:t> </a:t>
            </a:r>
            <a:r>
              <a:rPr sz="2000" b="0" dirty="0" err="1">
                <a:solidFill>
                  <a:schemeClr val="tx1"/>
                </a:solidFill>
                <a:latin typeface="Montserrat Medium" pitchFamily="2" charset="77"/>
              </a:rPr>
              <a:t>trẻ</a:t>
            </a:r>
            <a:r>
              <a:rPr sz="2000" b="0" dirty="0">
                <a:solidFill>
                  <a:schemeClr val="tx1"/>
                </a:solidFill>
                <a:latin typeface="Montserrat Medium" pitchFamily="2" charset="77"/>
              </a:rPr>
              <a:t> </a:t>
            </a:r>
            <a:r>
              <a:rPr sz="2000" b="0" dirty="0" err="1">
                <a:solidFill>
                  <a:schemeClr val="tx1"/>
                </a:solidFill>
                <a:latin typeface="Montserrat Medium" pitchFamily="2" charset="77"/>
              </a:rPr>
              <a:t>nhỏ</a:t>
            </a:r>
            <a:r>
              <a:rPr sz="2000" b="0" dirty="0">
                <a:solidFill>
                  <a:schemeClr val="tx1"/>
                </a:solidFill>
                <a:latin typeface="Montserrat Medium" pitchFamily="2" charset="77"/>
              </a:rPr>
              <a:t>.</a:t>
            </a:r>
          </a:p>
          <a:p>
            <a:pPr algn="just" defTabSz="355600">
              <a:defRPr sz="20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sz="2000" b="0" dirty="0" err="1">
                <a:solidFill>
                  <a:schemeClr val="tx1"/>
                </a:solidFill>
                <a:latin typeface="Montserrat Medium" pitchFamily="2" charset="77"/>
              </a:rPr>
              <a:t>Ngoài</a:t>
            </a:r>
            <a:r>
              <a:rPr sz="2000" b="0" dirty="0">
                <a:solidFill>
                  <a:schemeClr val="tx1"/>
                </a:solidFill>
                <a:latin typeface="Montserrat Medium" pitchFamily="2" charset="77"/>
              </a:rPr>
              <a:t> </a:t>
            </a:r>
            <a:r>
              <a:rPr sz="2000" b="0" dirty="0" err="1">
                <a:solidFill>
                  <a:schemeClr val="tx1"/>
                </a:solidFill>
                <a:latin typeface="Montserrat Medium" pitchFamily="2" charset="77"/>
              </a:rPr>
              <a:t>ra</a:t>
            </a:r>
            <a:r>
              <a:rPr sz="2000" b="0" dirty="0">
                <a:solidFill>
                  <a:schemeClr val="tx1"/>
                </a:solidFill>
                <a:latin typeface="Montserrat Medium" pitchFamily="2" charset="77"/>
              </a:rPr>
              <a:t>, </a:t>
            </a:r>
            <a:r>
              <a:rPr sz="2000" b="0" dirty="0" err="1">
                <a:solidFill>
                  <a:schemeClr val="tx1"/>
                </a:solidFill>
                <a:latin typeface="Montserrat Medium" pitchFamily="2" charset="77"/>
              </a:rPr>
              <a:t>đừng</a:t>
            </a:r>
            <a:r>
              <a:rPr sz="2000" b="0" dirty="0">
                <a:solidFill>
                  <a:schemeClr val="tx1"/>
                </a:solidFill>
                <a:latin typeface="Montserrat Medium" pitchFamily="2" charset="77"/>
              </a:rPr>
              <a:t> </a:t>
            </a:r>
            <a:r>
              <a:rPr sz="2000" b="0" dirty="0" err="1">
                <a:solidFill>
                  <a:schemeClr val="tx1"/>
                </a:solidFill>
                <a:latin typeface="Montserrat Medium" pitchFamily="2" charset="77"/>
              </a:rPr>
              <a:t>quên</a:t>
            </a:r>
            <a:r>
              <a:rPr sz="2000" b="0" dirty="0">
                <a:solidFill>
                  <a:schemeClr val="tx1"/>
                </a:solidFill>
                <a:latin typeface="Montserrat Medium" pitchFamily="2" charset="77"/>
              </a:rPr>
              <a:t> </a:t>
            </a:r>
            <a:r>
              <a:rPr sz="2000" b="0" dirty="0" err="1">
                <a:solidFill>
                  <a:schemeClr val="tx1"/>
                </a:solidFill>
                <a:latin typeface="Montserrat Medium" pitchFamily="2" charset="77"/>
              </a:rPr>
              <a:t>thoa</a:t>
            </a:r>
            <a:r>
              <a:rPr sz="2000" b="0" dirty="0">
                <a:solidFill>
                  <a:schemeClr val="tx1"/>
                </a:solidFill>
                <a:latin typeface="Montserrat Medium" pitchFamily="2" charset="77"/>
              </a:rPr>
              <a:t> </a:t>
            </a:r>
            <a:r>
              <a:rPr sz="2000" b="0" dirty="0" err="1">
                <a:solidFill>
                  <a:schemeClr val="tx1"/>
                </a:solidFill>
                <a:latin typeface="Montserrat Medium" pitchFamily="2" charset="77"/>
              </a:rPr>
              <a:t>bổ</a:t>
            </a:r>
            <a:r>
              <a:rPr sz="2000" b="0" dirty="0">
                <a:solidFill>
                  <a:schemeClr val="tx1"/>
                </a:solidFill>
                <a:latin typeface="Montserrat Medium" pitchFamily="2" charset="77"/>
              </a:rPr>
              <a:t> sung Kem </a:t>
            </a:r>
            <a:r>
              <a:rPr sz="2000" b="0" dirty="0" err="1">
                <a:solidFill>
                  <a:schemeClr val="tx1"/>
                </a:solidFill>
                <a:latin typeface="Montserrat Medium" pitchFamily="2" charset="77"/>
              </a:rPr>
              <a:t>dưỡng</a:t>
            </a:r>
            <a:r>
              <a:rPr sz="2000" b="0" dirty="0">
                <a:solidFill>
                  <a:schemeClr val="tx1"/>
                </a:solidFill>
                <a:latin typeface="Montserrat Medium" pitchFamily="2" charset="77"/>
              </a:rPr>
              <a:t> </a:t>
            </a:r>
            <a:r>
              <a:rPr sz="2000" b="0" dirty="0" err="1">
                <a:solidFill>
                  <a:schemeClr val="tx1"/>
                </a:solidFill>
                <a:latin typeface="Montserrat Medium" pitchFamily="2" charset="77"/>
              </a:rPr>
              <a:t>ẩm</a:t>
            </a:r>
            <a:r>
              <a:rPr sz="2000" b="0" dirty="0">
                <a:solidFill>
                  <a:schemeClr val="tx1"/>
                </a:solidFill>
                <a:latin typeface="Montserrat Medium" pitchFamily="2" charset="77"/>
              </a:rPr>
              <a:t> </a:t>
            </a:r>
            <a:r>
              <a:rPr sz="2000" b="0" dirty="0" err="1">
                <a:solidFill>
                  <a:schemeClr val="tx1"/>
                </a:solidFill>
                <a:latin typeface="Montserrat Medium" pitchFamily="2" charset="77"/>
              </a:rPr>
              <a:t>hàng</a:t>
            </a:r>
            <a:r>
              <a:rPr sz="2000" b="0" dirty="0">
                <a:solidFill>
                  <a:schemeClr val="tx1"/>
                </a:solidFill>
                <a:latin typeface="Montserrat Medium" pitchFamily="2" charset="77"/>
              </a:rPr>
              <a:t> </a:t>
            </a:r>
            <a:r>
              <a:rPr sz="2000" b="0" dirty="0" err="1">
                <a:solidFill>
                  <a:schemeClr val="tx1"/>
                </a:solidFill>
                <a:latin typeface="Montserrat Medium" pitchFamily="2" charset="77"/>
              </a:rPr>
              <a:t>ngày</a:t>
            </a:r>
            <a:r>
              <a:rPr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a:t>
            </a:r>
            <a:r>
              <a:rPr sz="2000" b="0" dirty="0" err="1">
                <a:solidFill>
                  <a:schemeClr val="tx1"/>
                </a:solidFill>
                <a:latin typeface="Montserrat Medium" pitchFamily="2" charset="77"/>
              </a:rPr>
              <a:t>SensiDaily</a:t>
            </a:r>
            <a:r>
              <a:rPr sz="2000" b="0" dirty="0">
                <a:solidFill>
                  <a:schemeClr val="tx1"/>
                </a:solidFill>
                <a:latin typeface="Montserrat Medium" pitchFamily="2" charset="77"/>
              </a:rPr>
              <a:t> </a:t>
            </a:r>
            <a:r>
              <a:rPr sz="2000" b="0" dirty="0" err="1">
                <a:solidFill>
                  <a:schemeClr val="tx1"/>
                </a:solidFill>
                <a:latin typeface="Montserrat Medium" pitchFamily="2" charset="77"/>
              </a:rPr>
              <a:t>để</a:t>
            </a:r>
            <a:r>
              <a:rPr sz="2000" b="0" dirty="0">
                <a:solidFill>
                  <a:schemeClr val="tx1"/>
                </a:solidFill>
                <a:latin typeface="Montserrat Medium" pitchFamily="2" charset="77"/>
              </a:rPr>
              <a:t> </a:t>
            </a:r>
            <a:r>
              <a:rPr lang="en-US" sz="2000" b="0" dirty="0" err="1">
                <a:solidFill>
                  <a:schemeClr val="tx1"/>
                </a:solidFill>
                <a:latin typeface="Montserrat Medium" pitchFamily="2" charset="77"/>
              </a:rPr>
              <a:t>bảo</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vê</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và</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dưỡng</a:t>
            </a:r>
            <a:r>
              <a:rPr sz="2000" b="0" dirty="0">
                <a:solidFill>
                  <a:schemeClr val="tx1"/>
                </a:solidFill>
                <a:latin typeface="Montserrat Medium" pitchFamily="2" charset="77"/>
              </a:rPr>
              <a:t> </a:t>
            </a:r>
            <a:r>
              <a:rPr sz="2000" b="0" dirty="0" err="1">
                <a:solidFill>
                  <a:schemeClr val="tx1"/>
                </a:solidFill>
                <a:latin typeface="Montserrat Medium" pitchFamily="2" charset="77"/>
              </a:rPr>
              <a:t>ẩm</a:t>
            </a:r>
            <a:r>
              <a:rPr sz="2000" b="0" dirty="0">
                <a:solidFill>
                  <a:schemeClr val="tx1"/>
                </a:solidFill>
                <a:latin typeface="Montserrat Medium" pitchFamily="2" charset="77"/>
              </a:rPr>
              <a:t> </a:t>
            </a:r>
            <a:r>
              <a:rPr sz="2000" b="0" dirty="0" err="1">
                <a:solidFill>
                  <a:schemeClr val="tx1"/>
                </a:solidFill>
                <a:latin typeface="Montserrat Medium" pitchFamily="2" charset="77"/>
              </a:rPr>
              <a:t>cho</a:t>
            </a:r>
            <a:r>
              <a:rPr sz="2000" b="0" dirty="0">
                <a:solidFill>
                  <a:schemeClr val="tx1"/>
                </a:solidFill>
                <a:latin typeface="Montserrat Medium" pitchFamily="2" charset="77"/>
              </a:rPr>
              <a:t> da </a:t>
            </a:r>
            <a:r>
              <a:rPr sz="2000" b="0" dirty="0" err="1">
                <a:solidFill>
                  <a:schemeClr val="tx1"/>
                </a:solidFill>
                <a:latin typeface="Montserrat Medium" pitchFamily="2" charset="77"/>
              </a:rPr>
              <a:t>suốt</a:t>
            </a:r>
            <a:r>
              <a:rPr sz="2000" b="0" dirty="0">
                <a:solidFill>
                  <a:schemeClr val="tx1"/>
                </a:solidFill>
                <a:latin typeface="Montserrat Medium" pitchFamily="2" charset="77"/>
              </a:rPr>
              <a:t> 24h, </a:t>
            </a:r>
            <a:r>
              <a:rPr sz="2000" b="0" err="1">
                <a:solidFill>
                  <a:schemeClr val="tx1"/>
                </a:solidFill>
                <a:latin typeface="Montserrat Medium" pitchFamily="2" charset="77"/>
              </a:rPr>
              <a:t>giúp</a:t>
            </a:r>
            <a:r>
              <a:rPr sz="2000" b="0">
                <a:solidFill>
                  <a:schemeClr val="tx1"/>
                </a:solidFill>
                <a:latin typeface="Montserrat Medium" pitchFamily="2" charset="77"/>
              </a:rPr>
              <a:t> không </a:t>
            </a:r>
            <a:r>
              <a:rPr sz="2000" b="0" dirty="0" err="1">
                <a:solidFill>
                  <a:schemeClr val="tx1"/>
                </a:solidFill>
                <a:latin typeface="Montserrat Medium" pitchFamily="2" charset="77"/>
              </a:rPr>
              <a:t>bùng</a:t>
            </a:r>
            <a:r>
              <a:rPr sz="2000" b="0" dirty="0">
                <a:solidFill>
                  <a:schemeClr val="tx1"/>
                </a:solidFill>
                <a:latin typeface="Montserrat Medium" pitchFamily="2" charset="77"/>
              </a:rPr>
              <a:t> </a:t>
            </a:r>
            <a:r>
              <a:rPr sz="2000" b="0" err="1">
                <a:solidFill>
                  <a:schemeClr val="tx1"/>
                </a:solidFill>
                <a:latin typeface="Montserrat Medium" pitchFamily="2" charset="77"/>
              </a:rPr>
              <a:t>phát</a:t>
            </a:r>
            <a:r>
              <a:rPr sz="2000" b="0">
                <a:solidFill>
                  <a:schemeClr val="tx1"/>
                </a:solidFill>
                <a:latin typeface="Montserrat Medium" pitchFamily="2" charset="77"/>
              </a:rPr>
              <a:t> </a:t>
            </a:r>
            <a:r>
              <a:rPr lang="en-US" sz="2000" b="0">
                <a:solidFill>
                  <a:schemeClr val="tx1"/>
                </a:solidFill>
                <a:latin typeface="Montserrat Medium" pitchFamily="2" charset="77"/>
              </a:rPr>
              <a:t>chàm</a:t>
            </a:r>
            <a:r>
              <a:rPr sz="2000" b="0">
                <a:solidFill>
                  <a:schemeClr val="tx1"/>
                </a:solidFill>
                <a:latin typeface="Montserrat Medium" pitchFamily="2" charset="77"/>
              </a:rPr>
              <a:t> </a:t>
            </a:r>
            <a:r>
              <a:rPr sz="2000" b="0" dirty="0" err="1">
                <a:solidFill>
                  <a:schemeClr val="tx1"/>
                </a:solidFill>
                <a:latin typeface="Montserrat Medium" pitchFamily="2" charset="77"/>
              </a:rPr>
              <a:t>trong</a:t>
            </a:r>
            <a:r>
              <a:rPr sz="2000" b="0" dirty="0">
                <a:solidFill>
                  <a:schemeClr val="tx1"/>
                </a:solidFill>
                <a:latin typeface="Montserrat Medium" pitchFamily="2" charset="77"/>
              </a:rPr>
              <a:t> </a:t>
            </a:r>
            <a:r>
              <a:rPr sz="2000" b="0" dirty="0" err="1">
                <a:solidFill>
                  <a:schemeClr val="tx1"/>
                </a:solidFill>
                <a:latin typeface="Montserrat Medium" pitchFamily="2" charset="77"/>
              </a:rPr>
              <a:t>ít</a:t>
            </a:r>
            <a:r>
              <a:rPr sz="2000" b="0" dirty="0">
                <a:solidFill>
                  <a:schemeClr val="tx1"/>
                </a:solidFill>
                <a:latin typeface="Montserrat Medium" pitchFamily="2" charset="77"/>
              </a:rPr>
              <a:t> </a:t>
            </a:r>
            <a:r>
              <a:rPr sz="2000" b="0" dirty="0" err="1">
                <a:solidFill>
                  <a:schemeClr val="tx1"/>
                </a:solidFill>
                <a:latin typeface="Montserrat Medium" pitchFamily="2" charset="77"/>
              </a:rPr>
              <a:t>nhất</a:t>
            </a:r>
            <a:r>
              <a:rPr sz="2000" b="0" dirty="0">
                <a:solidFill>
                  <a:schemeClr val="tx1"/>
                </a:solidFill>
                <a:latin typeface="Montserrat Medium" pitchFamily="2" charset="77"/>
              </a:rPr>
              <a:t> 3 </a:t>
            </a:r>
            <a:r>
              <a:rPr sz="2000" b="0" err="1">
                <a:solidFill>
                  <a:schemeClr val="tx1"/>
                </a:solidFill>
                <a:latin typeface="Montserrat Medium" pitchFamily="2" charset="77"/>
              </a:rPr>
              <a:t>tháng</a:t>
            </a:r>
            <a:r>
              <a:rPr lang="en-US" sz="2000" b="0">
                <a:solidFill>
                  <a:schemeClr val="tx1"/>
                </a:solidFill>
                <a:latin typeface="Montserrat Medium" pitchFamily="2" charset="77"/>
              </a:rPr>
              <a:t> (*)</a:t>
            </a:r>
            <a:r>
              <a:rPr sz="2000" b="0">
                <a:solidFill>
                  <a:schemeClr val="tx1"/>
                </a:solidFill>
                <a:latin typeface="Montserrat Medium" pitchFamily="2" charset="77"/>
              </a:rPr>
              <a:t> </a:t>
            </a: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sz="2000" b="0" dirty="0" err="1">
                <a:solidFill>
                  <a:schemeClr val="tx1"/>
                </a:solidFill>
                <a:latin typeface="Montserrat Medium" pitchFamily="2" charset="77"/>
              </a:rPr>
              <a:t>Bộ</a:t>
            </a:r>
            <a:r>
              <a:rPr sz="2000" b="0" dirty="0">
                <a:solidFill>
                  <a:schemeClr val="tx1"/>
                </a:solidFill>
                <a:latin typeface="Montserrat Medium" pitchFamily="2" charset="77"/>
              </a:rPr>
              <a:t> </a:t>
            </a:r>
            <a:r>
              <a:rPr sz="2000" b="0" dirty="0" err="1">
                <a:solidFill>
                  <a:schemeClr val="tx1"/>
                </a:solidFill>
                <a:latin typeface="Montserrat Medium" pitchFamily="2" charset="77"/>
              </a:rPr>
              <a:t>đôi</a:t>
            </a:r>
            <a:r>
              <a:rPr sz="2000" b="0" dirty="0">
                <a:solidFill>
                  <a:schemeClr val="tx1"/>
                </a:solidFill>
                <a:latin typeface="Montserrat Medium" pitchFamily="2" charset="77"/>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trị</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ngứa</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Itch Relief Cream </a:t>
            </a:r>
            <a:r>
              <a:rPr sz="2000" b="0" dirty="0" err="1">
                <a:solidFill>
                  <a:schemeClr val="tx1"/>
                </a:solidFill>
                <a:latin typeface="Montserrat Medium" pitchFamily="2" charset="77"/>
              </a:rPr>
              <a:t>và</a:t>
            </a:r>
            <a:r>
              <a:rPr sz="2000" b="0" dirty="0">
                <a:solidFill>
                  <a:schemeClr val="tx1"/>
                </a:solidFill>
                <a:latin typeface="Montserrat Medium" pitchFamily="2" charset="77"/>
              </a:rPr>
              <a:t> </a:t>
            </a:r>
            <a:r>
              <a:rPr lang="vi-VN" sz="2000" b="0" dirty="0">
                <a:solidFill>
                  <a:schemeClr val="tx1"/>
                </a:solidFill>
                <a:latin typeface="Montserrat Medium" pitchFamily="2" charset="77"/>
              </a:rPr>
              <a:t>Kem dưỡng ẩm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a:t>
            </a:r>
            <a:r>
              <a:rPr sz="2000" b="0" dirty="0" err="1">
                <a:solidFill>
                  <a:schemeClr val="tx1"/>
                </a:solidFill>
                <a:latin typeface="Montserrat Medium" pitchFamily="2" charset="77"/>
              </a:rPr>
              <a:t>SensiDaily</a:t>
            </a:r>
            <a:r>
              <a:rPr sz="2000" b="0" dirty="0">
                <a:solidFill>
                  <a:schemeClr val="tx1"/>
                </a:solidFill>
                <a:latin typeface="Montserrat Medium" pitchFamily="2" charset="77"/>
              </a:rPr>
              <a:t> </a:t>
            </a:r>
            <a:r>
              <a:rPr sz="2000" b="0" dirty="0" err="1">
                <a:solidFill>
                  <a:schemeClr val="tx1"/>
                </a:solidFill>
                <a:latin typeface="Montserrat Medium" pitchFamily="2" charset="77"/>
              </a:rPr>
              <a:t>giúp</a:t>
            </a:r>
            <a:r>
              <a:rPr sz="2000" b="0" dirty="0">
                <a:solidFill>
                  <a:schemeClr val="tx1"/>
                </a:solidFill>
                <a:latin typeface="Montserrat Medium" pitchFamily="2" charset="77"/>
              </a:rPr>
              <a:t> #Giảmngứahiệuquả </a:t>
            </a:r>
            <a:r>
              <a:rPr sz="2000" b="0" dirty="0" err="1">
                <a:solidFill>
                  <a:schemeClr val="tx1"/>
                </a:solidFill>
                <a:latin typeface="Montserrat Medium" pitchFamily="2" charset="77"/>
              </a:rPr>
              <a:t>và</a:t>
            </a:r>
            <a:r>
              <a:rPr sz="2000" b="0" dirty="0">
                <a:solidFill>
                  <a:schemeClr val="tx1"/>
                </a:solidFill>
                <a:latin typeface="Montserrat Medium" pitchFamily="2" charset="77"/>
              </a:rPr>
              <a:t> #Dưỡngẩmdịudachàm </a:t>
            </a:r>
            <a:r>
              <a:rPr sz="2000" b="0" dirty="0" err="1">
                <a:solidFill>
                  <a:schemeClr val="tx1"/>
                </a:solidFill>
                <a:latin typeface="Montserrat Medium" pitchFamily="2" charset="77"/>
              </a:rPr>
              <a:t>để</a:t>
            </a:r>
            <a:r>
              <a:rPr sz="2000" b="0" dirty="0">
                <a:solidFill>
                  <a:schemeClr val="tx1"/>
                </a:solidFill>
                <a:latin typeface="Montserrat Medium" pitchFamily="2" charset="77"/>
              </a:rPr>
              <a:t> </a:t>
            </a:r>
            <a:r>
              <a:rPr lang="en-US" sz="2000" b="0" dirty="0">
                <a:solidFill>
                  <a:schemeClr val="tx1"/>
                </a:solidFill>
                <a:latin typeface="Montserrat Medium" pitchFamily="2" charset="77"/>
              </a:rPr>
              <a:t>con</a:t>
            </a:r>
            <a:r>
              <a:rPr sz="2000" b="0" dirty="0">
                <a:solidFill>
                  <a:schemeClr val="tx1"/>
                </a:solidFill>
                <a:latin typeface="Montserrat Medium" pitchFamily="2" charset="77"/>
              </a:rPr>
              <a:t> </a:t>
            </a:r>
            <a:r>
              <a:rPr sz="2000" b="0" dirty="0" err="1">
                <a:solidFill>
                  <a:schemeClr val="tx1"/>
                </a:solidFill>
                <a:latin typeface="Montserrat Medium" pitchFamily="2" charset="77"/>
              </a:rPr>
              <a:t>tư</a:t>
            </a:r>
            <a:r>
              <a:rPr sz="2000" b="0" dirty="0">
                <a:solidFill>
                  <a:schemeClr val="tx1"/>
                </a:solidFill>
                <a:latin typeface="Montserrat Medium" pitchFamily="2" charset="77"/>
              </a:rPr>
              <a:t> tin </a:t>
            </a:r>
            <a:r>
              <a:rPr sz="2000" b="0" dirty="0" err="1">
                <a:solidFill>
                  <a:schemeClr val="tx1"/>
                </a:solidFill>
                <a:latin typeface="Montserrat Medium" pitchFamily="2" charset="77"/>
              </a:rPr>
              <a:t>hơn</a:t>
            </a:r>
            <a:r>
              <a:rPr sz="2000" b="0" dirty="0">
                <a:solidFill>
                  <a:schemeClr val="tx1"/>
                </a:solidFill>
                <a:latin typeface="Montserrat Medium" pitchFamily="2" charset="77"/>
              </a:rPr>
              <a:t> </a:t>
            </a:r>
            <a:r>
              <a:rPr sz="2000" b="0" dirty="0" err="1">
                <a:solidFill>
                  <a:schemeClr val="tx1"/>
                </a:solidFill>
                <a:latin typeface="Montserrat Medium" pitchFamily="2" charset="77"/>
              </a:rPr>
              <a:t>mỗi</a:t>
            </a:r>
            <a:r>
              <a:rPr sz="2000" b="0" dirty="0">
                <a:solidFill>
                  <a:schemeClr val="tx1"/>
                </a:solidFill>
                <a:latin typeface="Montserrat Medium" pitchFamily="2" charset="77"/>
              </a:rPr>
              <a:t> </a:t>
            </a:r>
            <a:r>
              <a:rPr sz="2000" b="0" dirty="0" err="1">
                <a:solidFill>
                  <a:schemeClr val="tx1"/>
                </a:solidFill>
                <a:latin typeface="Montserrat Medium" pitchFamily="2" charset="77"/>
              </a:rPr>
              <a:t>ngày</a:t>
            </a:r>
            <a:r>
              <a:rPr sz="2000" b="0" dirty="0">
                <a:solidFill>
                  <a:schemeClr val="tx1"/>
                </a:solidFill>
                <a:latin typeface="Montserrat Medium" pitchFamily="2" charset="77"/>
              </a:rPr>
              <a:t>!</a:t>
            </a:r>
            <a:r>
              <a:rPr lang="en-US" sz="2000" b="0" dirty="0">
                <a:solidFill>
                  <a:schemeClr val="tx1"/>
                </a:solidFill>
                <a:latin typeface="Montserrat Medium" pitchFamily="2" charset="77"/>
              </a:rPr>
              <a:t> </a:t>
            </a:r>
            <a:r>
              <a:rPr lang="en-VN" sz="2000" b="0" i="0" dirty="0">
                <a:solidFill>
                  <a:schemeClr val="tx1"/>
                </a:solidFill>
                <a:effectLst/>
                <a:latin typeface="Helvetica Neue" panose="02000503000000020004" pitchFamily="2" charset="0"/>
              </a:rPr>
              <a:t>💙 💜</a:t>
            </a: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r>
              <a:rPr sz="2000" b="0" dirty="0">
                <a:solidFill>
                  <a:schemeClr val="tx1"/>
                </a:solidFill>
                <a:latin typeface="Montserrat Medium" pitchFamily="2" charset="77"/>
              </a:rPr>
              <a:t>#</a:t>
            </a:r>
            <a:r>
              <a:rPr sz="2000" b="0" dirty="0" err="1">
                <a:solidFill>
                  <a:schemeClr val="tx1"/>
                </a:solidFill>
                <a:latin typeface="Montserrat Medium" pitchFamily="2" charset="77"/>
              </a:rPr>
              <a:t>BepanthenEczema</a:t>
            </a:r>
            <a:r>
              <a:rPr sz="2000" b="0" dirty="0">
                <a:solidFill>
                  <a:schemeClr val="tx1"/>
                </a:solidFill>
                <a:latin typeface="Montserrat Medium" pitchFamily="2" charset="77"/>
              </a:rPr>
              <a:t> #</a:t>
            </a:r>
            <a:r>
              <a:rPr sz="2000" b="0" dirty="0" err="1">
                <a:solidFill>
                  <a:schemeClr val="tx1"/>
                </a:solidFill>
                <a:latin typeface="Montserrat Medium" pitchFamily="2" charset="77"/>
              </a:rPr>
              <a:t>BepanthenItchReliefCream</a:t>
            </a:r>
            <a:r>
              <a:rPr sz="2000" b="0" dirty="0">
                <a:solidFill>
                  <a:schemeClr val="tx1"/>
                </a:solidFill>
                <a:latin typeface="Montserrat Medium" pitchFamily="2" charset="77"/>
              </a:rPr>
              <a:t> #</a:t>
            </a:r>
            <a:r>
              <a:rPr sz="2000" b="0" dirty="0" err="1">
                <a:solidFill>
                  <a:schemeClr val="tx1"/>
                </a:solidFill>
                <a:latin typeface="Montserrat Medium" pitchFamily="2" charset="77"/>
              </a:rPr>
              <a:t>BepanthenSensiDaily</a:t>
            </a:r>
            <a:endParaRPr sz="2000" b="0" dirty="0">
              <a:solidFill>
                <a:schemeClr val="tx1"/>
              </a:solidFill>
              <a:latin typeface="Montserrat Medium" pitchFamily="2" charset="77"/>
            </a:endParaRPr>
          </a:p>
          <a:p>
            <a:pPr algn="just" defTabSz="355600">
              <a:defRPr sz="2000" b="0">
                <a:latin typeface="Montserrat Regular"/>
                <a:ea typeface="Montserrat Regular"/>
                <a:cs typeface="Montserrat Regular"/>
                <a:sym typeface="Montserrat Regular"/>
              </a:defRPr>
            </a:pPr>
            <a:endParaRPr lang="en-US" sz="2000" dirty="0"/>
          </a:p>
          <a:p>
            <a:pPr algn="just" defTabSz="355600">
              <a:defRPr sz="1600" b="0">
                <a:latin typeface="Montserrat Regular"/>
                <a:ea typeface="Montserrat Regular"/>
                <a:cs typeface="Montserrat Regular"/>
                <a:sym typeface="Montserrat Regular"/>
              </a:defRPr>
            </a:pPr>
            <a:r>
              <a:rPr lang="vi-VN" sz="2000" b="0" dirty="0">
                <a:latin typeface="Montserrat Medium" pitchFamily="2" charset="77"/>
              </a:rPr>
              <a:t>(*) 96% trẻ hoàn thành nghiên cứu không bị bùng phát viêm da cơ địa (eczema)(**)</a:t>
            </a:r>
          </a:p>
          <a:p>
            <a:pPr algn="just" defTabSz="355600">
              <a:defRPr sz="1600" b="0">
                <a:latin typeface="Montserrat Regular"/>
                <a:ea typeface="Montserrat Regular"/>
                <a:cs typeface="Montserrat Regular"/>
                <a:sym typeface="Montserrat Regular"/>
              </a:defRPr>
            </a:pPr>
            <a:r>
              <a:rPr lang="vi-VN" sz="2000" b="0" dirty="0">
                <a:latin typeface="Montserrat Medium" pitchFamily="2" charset="77"/>
              </a:rPr>
              <a:t>(**) Theo nghiên cứu của Hans Stettler, Peter Kurka, Johannes Kandzora, Viktoria Pavel, Marion Breuer &amp; Anna Macura-Biegun (2017). A new topial pan-thenol-containing emollient for maintenance treatment of childhood atopic dermatitis: results from a multicenter prospective study, Journal of Dermatological Treatment, ISSN: 0954-6634 (Print) 1471-1753 (Online) Journal homepage: https://www.tandfon-line.com/loi/ijdt20,28:8,774-779,DOI: 080/09546634.2017.1328938</a:t>
            </a:r>
            <a:endParaRPr lang="en-VN" sz="2000" b="0" dirty="0">
              <a:latin typeface="Montserrat Medium" pitchFamily="2" charset="77"/>
            </a:endParaRPr>
          </a:p>
          <a:p>
            <a:pPr algn="just" defTabSz="355600">
              <a:defRPr sz="2000" b="0">
                <a:latin typeface="Montserrat Regular"/>
                <a:ea typeface="Montserrat Regular"/>
                <a:cs typeface="Montserrat Regular"/>
                <a:sym typeface="Montserrat Regular"/>
              </a:defRPr>
            </a:pPr>
            <a:r>
              <a:rPr lang="en-VN" sz="2000" b="0" dirty="0">
                <a:latin typeface="Montserrat Medium" pitchFamily="2" charset="77"/>
              </a:rPr>
              <a:t>Hiệu quả sản phẩm tùy thuộc vào làn da mỗi người</a:t>
            </a:r>
            <a:endParaRPr sz="2000" b="0" dirty="0">
              <a:latin typeface="Montserrat Medium" pitchFamily="2" charset="77"/>
            </a:endParaRPr>
          </a:p>
        </p:txBody>
      </p:sp>
      <p:sp>
        <p:nvSpPr>
          <p:cNvPr id="5" name="Bepanthen Itch Relief Cream…">
            <a:extLst>
              <a:ext uri="{FF2B5EF4-FFF2-40B4-BE49-F238E27FC236}">
                <a16:creationId xmlns:a16="http://schemas.microsoft.com/office/drawing/2014/main" id="{850F609F-D5D0-6F6E-CCA3-4B7BA778BE92}"/>
              </a:ext>
            </a:extLst>
          </p:cNvPr>
          <p:cNvSpPr/>
          <p:nvPr/>
        </p:nvSpPr>
        <p:spPr>
          <a:xfrm>
            <a:off x="454172" y="580801"/>
            <a:ext cx="23377344" cy="203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Itch Relief Cream</a:t>
            </a:r>
            <a:endParaRPr lang="en-US" dirty="0">
              <a:latin typeface="Montserrat Bold"/>
              <a:ea typeface="Montserrat Bold"/>
              <a:cs typeface="Montserrat Bold"/>
              <a:sym typeface="Montserrat Bold"/>
            </a:endParaRPr>
          </a:p>
          <a:p>
            <a:pPr algn="l" defTabSz="355600">
              <a:defRPr sz="3500">
                <a:solidFill>
                  <a:schemeClr val="accent1">
                    <a:hueOff val="114395"/>
                    <a:lumOff val="-24975"/>
                  </a:schemeClr>
                </a:solidFill>
              </a:defRPr>
            </a:pPr>
            <a:endParaRPr lang="en-US" sz="3500" dirty="0">
              <a:latin typeface="Montserrat Bold"/>
              <a:sym typeface="Montserrat Bo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POST AO IRC.png" descr="POST AO IRC.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830" y="2788156"/>
            <a:ext cx="7798459" cy="779846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429" name="Option 2"/>
          <p:cNvSpPr txBox="1"/>
          <p:nvPr/>
        </p:nvSpPr>
        <p:spPr>
          <a:xfrm>
            <a:off x="1968396" y="10927844"/>
            <a:ext cx="5405326"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solidFill>
                  <a:schemeClr val="accent5">
                    <a:hueOff val="-82419"/>
                    <a:satOff val="-9513"/>
                    <a:lumOff val="-16343"/>
                  </a:schemeClr>
                </a:solidFill>
                <a:latin typeface="Montserrat Bold"/>
                <a:ea typeface="Montserrat Bold"/>
                <a:cs typeface="Montserrat Bold"/>
                <a:sym typeface="Montserrat Bold"/>
              </a:defRPr>
            </a:lvl1pPr>
          </a:lstStyle>
          <a:p>
            <a:r>
              <a:rPr sz="2000"/>
              <a:t>Option 2</a:t>
            </a:r>
            <a:r>
              <a:rPr lang="en-US" sz="2000"/>
              <a:t>: for thumbnail &amp; video’s frame</a:t>
            </a:r>
          </a:p>
        </p:txBody>
      </p:sp>
      <p:sp>
        <p:nvSpPr>
          <p:cNvPr id="430" name="Visual:…"/>
          <p:cNvSpPr/>
          <p:nvPr/>
        </p:nvSpPr>
        <p:spPr>
          <a:xfrm>
            <a:off x="454172" y="1392024"/>
            <a:ext cx="23457388" cy="1224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defTabSz="355600">
              <a:defRPr sz="2000" b="0" u="sng">
                <a:solidFill>
                  <a:srgbClr val="942192"/>
                </a:solidFill>
                <a:latin typeface="Montserrat Bold"/>
                <a:ea typeface="Montserrat Bold"/>
                <a:cs typeface="Montserrat Bold"/>
                <a:sym typeface="Montserrat Bold"/>
              </a:defRPr>
            </a:pPr>
            <a:r>
              <a:rPr dirty="0">
                <a:latin typeface="Montserrat ExtraBold" pitchFamily="2" charset="77"/>
              </a:rPr>
              <a:t>Visual:</a:t>
            </a:r>
          </a:p>
          <a:p>
            <a:pPr marL="190500" indent="-190500" algn="l" defTabSz="355600">
              <a:buSzPct val="80000"/>
              <a:buChar char="-"/>
              <a:defRPr sz="2000" b="0">
                <a:latin typeface="Montserrat Bold"/>
                <a:ea typeface="Montserrat Bold"/>
                <a:cs typeface="Montserrat Bold"/>
                <a:sym typeface="Montserrat Bold"/>
              </a:defRPr>
            </a:pPr>
            <a:r>
              <a:rPr dirty="0"/>
              <a:t>Format: </a:t>
            </a:r>
            <a:r>
              <a:rPr b="0" dirty="0">
                <a:latin typeface="Montserrat Medium" pitchFamily="2" charset="77"/>
                <a:ea typeface="Montserrat Regular"/>
                <a:cs typeface="Montserrat Regular"/>
                <a:sym typeface="Montserrat Regular"/>
              </a:rPr>
              <a:t>Video</a:t>
            </a:r>
          </a:p>
          <a:p>
            <a:pPr marL="190500" indent="-190500" algn="l" defTabSz="355600">
              <a:buSzPct val="80000"/>
              <a:buChar char="-"/>
              <a:defRPr sz="2000" b="0">
                <a:latin typeface="Montserrat Regular"/>
                <a:ea typeface="Montserrat Regular"/>
                <a:cs typeface="Montserrat Regular"/>
                <a:sym typeface="Montserrat Regular"/>
              </a:defRPr>
            </a:pPr>
            <a:r>
              <a:rPr b="0" dirty="0">
                <a:latin typeface="Montserrat Medium" pitchFamily="2" charset="77"/>
              </a:rPr>
              <a:t>Resize TVC 15s </a:t>
            </a:r>
            <a:r>
              <a:rPr b="0" dirty="0" err="1">
                <a:latin typeface="Montserrat Medium" pitchFamily="2" charset="77"/>
              </a:rPr>
              <a:t>của</a:t>
            </a:r>
            <a:r>
              <a:rPr b="0" dirty="0">
                <a:latin typeface="Montserrat Medium" pitchFamily="2" charset="77"/>
              </a:rPr>
              <a:t> </a:t>
            </a:r>
            <a:r>
              <a:rPr b="0" dirty="0" err="1">
                <a:latin typeface="Montserrat Medium" pitchFamily="2" charset="77"/>
              </a:rPr>
              <a:t>Bepanthen</a:t>
            </a:r>
            <a:r>
              <a:rPr b="0" dirty="0">
                <a:latin typeface="Montserrat Medium" pitchFamily="2" charset="77"/>
              </a:rPr>
              <a:t> Itch Relief Cream </a:t>
            </a:r>
            <a:r>
              <a:rPr b="0" dirty="0" err="1">
                <a:latin typeface="Montserrat Medium" pitchFamily="2" charset="77"/>
              </a:rPr>
              <a:t>để</a:t>
            </a:r>
            <a:r>
              <a:rPr b="0" dirty="0">
                <a:latin typeface="Montserrat Medium" pitchFamily="2" charset="77"/>
              </a:rPr>
              <a:t> </a:t>
            </a:r>
            <a:r>
              <a:rPr b="0" dirty="0" err="1">
                <a:latin typeface="Montserrat Medium" pitchFamily="2" charset="77"/>
              </a:rPr>
              <a:t>làm</a:t>
            </a:r>
            <a:r>
              <a:rPr b="0" dirty="0">
                <a:latin typeface="Montserrat Medium" pitchFamily="2" charset="77"/>
              </a:rPr>
              <a:t> visual </a:t>
            </a:r>
            <a:r>
              <a:rPr b="0" dirty="0" err="1">
                <a:latin typeface="Montserrat Medium" pitchFamily="2" charset="77"/>
              </a:rPr>
              <a:t>cho</a:t>
            </a:r>
            <a:r>
              <a:rPr b="0" dirty="0">
                <a:latin typeface="Montserrat Medium" pitchFamily="2" charset="77"/>
              </a:rPr>
              <a:t> RTB Post </a:t>
            </a:r>
            <a:r>
              <a:rPr b="0" dirty="0" err="1">
                <a:latin typeface="Montserrat Medium" pitchFamily="2" charset="77"/>
              </a:rPr>
              <a:t>này</a:t>
            </a:r>
            <a:r>
              <a:rPr b="0" dirty="0">
                <a:latin typeface="Montserrat Medium" pitchFamily="2" charset="77"/>
              </a:rPr>
              <a:t>.</a:t>
            </a:r>
          </a:p>
        </p:txBody>
      </p:sp>
      <p:sp>
        <p:nvSpPr>
          <p:cNvPr id="9" name="Bepanthen Itch Relief Cream…">
            <a:extLst>
              <a:ext uri="{FF2B5EF4-FFF2-40B4-BE49-F238E27FC236}">
                <a16:creationId xmlns:a16="http://schemas.microsoft.com/office/drawing/2014/main" id="{CAAB4D2E-B652-197F-F22E-6101ABF794C5}"/>
              </a:ext>
            </a:extLst>
          </p:cNvPr>
          <p:cNvSpPr/>
          <p:nvPr/>
        </p:nvSpPr>
        <p:spPr>
          <a:xfrm>
            <a:off x="454172" y="580800"/>
            <a:ext cx="23377344" cy="246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Itch Relief Cream</a:t>
            </a:r>
            <a:endParaRPr lang="en-US" dirty="0">
              <a:latin typeface="Montserrat Bold"/>
              <a:ea typeface="Montserrat Bold"/>
              <a:cs typeface="Montserrat Bold"/>
              <a:sym typeface="Montserrat Bold"/>
            </a:endParaRPr>
          </a:p>
          <a:p>
            <a:pPr algn="l" defTabSz="355600">
              <a:defRPr sz="3500">
                <a:solidFill>
                  <a:schemeClr val="accent1">
                    <a:hueOff val="114395"/>
                    <a:lumOff val="-24975"/>
                  </a:schemeClr>
                </a:solidFill>
              </a:defRPr>
            </a:pPr>
            <a:endParaRPr lang="en-US" sz="3500" dirty="0">
              <a:latin typeface="Montserrat Bold"/>
              <a:sym typeface="Montserrat Bold"/>
            </a:endParaRPr>
          </a:p>
        </p:txBody>
      </p:sp>
      <p:sp>
        <p:nvSpPr>
          <p:cNvPr id="10" name="Option 2">
            <a:extLst>
              <a:ext uri="{FF2B5EF4-FFF2-40B4-BE49-F238E27FC236}">
                <a16:creationId xmlns:a16="http://schemas.microsoft.com/office/drawing/2014/main" id="{D44E5B6E-4F8C-4440-AB70-D11D25357392}"/>
              </a:ext>
            </a:extLst>
          </p:cNvPr>
          <p:cNvSpPr txBox="1"/>
          <p:nvPr/>
        </p:nvSpPr>
        <p:spPr>
          <a:xfrm>
            <a:off x="16261115" y="10927844"/>
            <a:ext cx="222496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a:solidFill>
                  <a:schemeClr val="accent5">
                    <a:hueOff val="-82419"/>
                    <a:satOff val="-9513"/>
                    <a:lumOff val="-16343"/>
                  </a:schemeClr>
                </a:solidFill>
                <a:latin typeface="Montserrat Bold"/>
                <a:ea typeface="Montserrat Bold"/>
                <a:cs typeface="Montserrat Bold"/>
                <a:sym typeface="Montserrat Bold"/>
              </a:defRPr>
            </a:lvl1pPr>
          </a:lstStyle>
          <a:p>
            <a:r>
              <a:rPr lang="en-US" sz="2000"/>
              <a:t>Approved video</a:t>
            </a:r>
          </a:p>
        </p:txBody>
      </p:sp>
      <p:pic>
        <p:nvPicPr>
          <p:cNvPr id="2" name="Bepanthen IRC 15s_Ver North">
            <a:hlinkClick r:id="" action="ppaction://media"/>
            <a:extLst>
              <a:ext uri="{FF2B5EF4-FFF2-40B4-BE49-F238E27FC236}">
                <a16:creationId xmlns:a16="http://schemas.microsoft.com/office/drawing/2014/main" id="{4EE0A706-5BCE-4505-9285-90B58E69D90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192000" y="2788156"/>
            <a:ext cx="11109960" cy="624935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TB POST"/>
          <p:cNvSpPr txBox="1">
            <a:spLocks noGrp="1"/>
          </p:cNvSpPr>
          <p:nvPr>
            <p:ph type="title" idx="4294967295"/>
          </p:nvPr>
        </p:nvSpPr>
        <p:spPr>
          <a:xfrm>
            <a:off x="-1" y="2463051"/>
            <a:ext cx="23864495" cy="3029175"/>
          </a:xfrm>
          <a:prstGeom prst="rect">
            <a:avLst/>
          </a:prstGeom>
          <a:effectLst>
            <a:outerShdw blurRad="50800" dist="63500" dir="2700000" rotWithShape="0">
              <a:srgbClr val="55116A">
                <a:alpha val="50000"/>
              </a:srgbClr>
            </a:outerShdw>
          </a:effectLst>
        </p:spPr>
        <p:txBody>
          <a:bodyPr anchor="t">
            <a:noAutofit/>
          </a:bodyPr>
          <a:lstStyle>
            <a:lvl1pPr defTabSz="2218888">
              <a:lnSpc>
                <a:spcPct val="80000"/>
              </a:lnSpc>
              <a:defRPr sz="20384" b="1" spc="-407">
                <a:solidFill>
                  <a:srgbClr val="7E199E"/>
                </a:solidFill>
                <a:latin typeface="Helvetica Neue"/>
                <a:ea typeface="Helvetica Neue"/>
                <a:cs typeface="Helvetica Neue"/>
                <a:sym typeface="Helvetica Neue"/>
              </a:defRPr>
            </a:lvl1pPr>
          </a:lstStyle>
          <a:p>
            <a:pPr>
              <a:lnSpc>
                <a:spcPct val="100000"/>
              </a:lnSpc>
            </a:pPr>
            <a:r>
              <a:rPr lang="en-US" sz="17100"/>
              <a:t>Post 2</a:t>
            </a:r>
            <a:br>
              <a:rPr lang="en-US" sz="17100"/>
            </a:br>
            <a:r>
              <a:rPr lang="en-US" sz="17100"/>
              <a:t>Bepanthen Sensidaily </a:t>
            </a:r>
            <a:br>
              <a:rPr lang="en-US" sz="17100"/>
            </a:br>
            <a:r>
              <a:rPr lang="en-US" sz="7000"/>
              <a:t>+ mention Bepanthen Itch Relief</a:t>
            </a:r>
            <a:endParaRPr sz="7000" dirty="0"/>
          </a:p>
        </p:txBody>
      </p:sp>
    </p:spTree>
    <p:extLst>
      <p:ext uri="{BB962C8B-B14F-4D97-AF65-F5344CB8AC3E}">
        <p14:creationId xmlns:p14="http://schemas.microsoft.com/office/powerpoint/2010/main" val="11557597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aption:…"/>
          <p:cNvSpPr/>
          <p:nvPr/>
        </p:nvSpPr>
        <p:spPr>
          <a:xfrm>
            <a:off x="426437" y="2645322"/>
            <a:ext cx="23397112" cy="8479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just" defTabSz="355600">
              <a:defRPr sz="1600" b="0">
                <a:solidFill>
                  <a:srgbClr val="942192"/>
                </a:solidFill>
                <a:latin typeface="Montserrat Regular"/>
                <a:ea typeface="Montserrat Regular"/>
                <a:cs typeface="Montserrat Regular"/>
                <a:sym typeface="Montserrat Regular"/>
              </a:defRPr>
            </a:pPr>
            <a:r>
              <a:rPr sz="2000" u="sng" dirty="0">
                <a:latin typeface="Montserrat ExtraBold" pitchFamily="2" charset="77"/>
                <a:ea typeface="Montserrat Bold"/>
                <a:cs typeface="Montserrat Bold"/>
                <a:sym typeface="Montserrat Bold"/>
              </a:rPr>
              <a:t>Caption:</a:t>
            </a:r>
          </a:p>
          <a:p>
            <a:pPr algn="just" defTabSz="355600">
              <a:defRPr sz="1600" b="0">
                <a:latin typeface="Montserrat Regular"/>
                <a:ea typeface="Montserrat Regular"/>
                <a:cs typeface="Montserrat Regular"/>
                <a:sym typeface="Montserrat Regular"/>
              </a:defRPr>
            </a:pPr>
            <a:endParaRPr sz="2000" dirty="0">
              <a:latin typeface="Montserrat Bold"/>
              <a:ea typeface="Montserrat Bold"/>
              <a:cs typeface="Montserrat Bold"/>
              <a:sym typeface="Montserrat Bold"/>
            </a:endParaRPr>
          </a:p>
          <a:p>
            <a:pPr algn="just" defTabSz="355600">
              <a:defRPr sz="20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lang="en-US" sz="2000" b="0" dirty="0">
                <a:solidFill>
                  <a:schemeClr val="tx1"/>
                </a:solidFill>
                <a:latin typeface="Montserrat Medium" pitchFamily="2" charset="77"/>
              </a:rPr>
              <a:t>SẢN PHẨM MỚI TỪ BEPANTHEN </a:t>
            </a:r>
            <a:r>
              <a:rPr lang="en-VN" sz="2000" b="0" i="0" dirty="0">
                <a:solidFill>
                  <a:schemeClr val="tx1"/>
                </a:solidFill>
                <a:effectLst/>
                <a:latin typeface="Helvetica Neue" panose="02000503000000020004" pitchFamily="2" charset="0"/>
              </a:rPr>
              <a:t>💙</a:t>
            </a:r>
            <a:endParaRPr lang="en-US" sz="2000" b="0" i="0" dirty="0">
              <a:solidFill>
                <a:schemeClr val="tx1"/>
              </a:solidFill>
              <a:effectLst/>
              <a:latin typeface="Helvetica Neue" panose="02000503000000020004" pitchFamily="2" charset="0"/>
            </a:endParaRPr>
          </a:p>
          <a:p>
            <a:pPr algn="just" defTabSz="355600">
              <a:defRPr sz="1600" b="0">
                <a:latin typeface="Montserrat Regular"/>
                <a:ea typeface="Montserrat Regular"/>
                <a:cs typeface="Montserrat Regular"/>
                <a:sym typeface="Montserrat Regular"/>
              </a:defRPr>
            </a:pPr>
            <a:r>
              <a:rPr sz="2000" b="0" dirty="0" err="1">
                <a:solidFill>
                  <a:schemeClr val="tx1"/>
                </a:solidFill>
                <a:latin typeface="Montserrat Medium" pitchFamily="2" charset="77"/>
              </a:rPr>
              <a:t>Tạm</a:t>
            </a:r>
            <a:r>
              <a:rPr sz="2000" b="0" dirty="0">
                <a:solidFill>
                  <a:schemeClr val="tx1"/>
                </a:solidFill>
                <a:latin typeface="Montserrat Medium" pitchFamily="2" charset="77"/>
              </a:rPr>
              <a:t> </a:t>
            </a:r>
            <a:r>
              <a:rPr sz="2000" b="0" dirty="0" err="1">
                <a:solidFill>
                  <a:schemeClr val="tx1"/>
                </a:solidFill>
                <a:latin typeface="Montserrat Medium" pitchFamily="2" charset="77"/>
              </a:rPr>
              <a:t>biệt</a:t>
            </a:r>
            <a:r>
              <a:rPr sz="2000" b="0" dirty="0">
                <a:solidFill>
                  <a:schemeClr val="tx1"/>
                </a:solidFill>
                <a:latin typeface="Montserrat Medium" pitchFamily="2" charset="77"/>
              </a:rPr>
              <a:t> </a:t>
            </a:r>
            <a:r>
              <a:rPr sz="2000" b="0" dirty="0" err="1">
                <a:solidFill>
                  <a:schemeClr val="tx1"/>
                </a:solidFill>
                <a:latin typeface="Montserrat Medium" pitchFamily="2" charset="77"/>
              </a:rPr>
              <a:t>làn</a:t>
            </a:r>
            <a:r>
              <a:rPr sz="2000" b="0" dirty="0">
                <a:solidFill>
                  <a:schemeClr val="tx1"/>
                </a:solidFill>
                <a:latin typeface="Montserrat Medium" pitchFamily="2" charset="77"/>
              </a:rPr>
              <a:t> da </a:t>
            </a:r>
            <a:r>
              <a:rPr sz="2000" b="0" dirty="0" err="1">
                <a:solidFill>
                  <a:schemeClr val="tx1"/>
                </a:solidFill>
                <a:latin typeface="Montserrat Medium" pitchFamily="2" charset="77"/>
              </a:rPr>
              <a:t>khô</a:t>
            </a:r>
            <a:r>
              <a:rPr sz="2000" b="0" dirty="0">
                <a:solidFill>
                  <a:schemeClr val="tx1"/>
                </a:solidFill>
                <a:latin typeface="Montserrat Medium" pitchFamily="2" charset="77"/>
              </a:rPr>
              <a:t> </a:t>
            </a:r>
            <a:r>
              <a:rPr sz="2000" b="0" dirty="0" err="1">
                <a:solidFill>
                  <a:schemeClr val="tx1"/>
                </a:solidFill>
                <a:latin typeface="Montserrat Medium" pitchFamily="2" charset="77"/>
              </a:rPr>
              <a:t>ngứa</a:t>
            </a:r>
            <a:r>
              <a:rPr sz="2000" b="0" dirty="0">
                <a:solidFill>
                  <a:schemeClr val="tx1"/>
                </a:solidFill>
                <a:latin typeface="Montserrat Medium" pitchFamily="2" charset="77"/>
              </a:rPr>
              <a:t> </a:t>
            </a:r>
            <a:r>
              <a:rPr sz="2000" b="0" dirty="0" err="1">
                <a:solidFill>
                  <a:schemeClr val="tx1"/>
                </a:solidFill>
                <a:latin typeface="Montserrat Medium" pitchFamily="2" charset="77"/>
              </a:rPr>
              <a:t>vì</a:t>
            </a:r>
            <a:r>
              <a:rPr sz="2000" b="0" dirty="0">
                <a:solidFill>
                  <a:schemeClr val="tx1"/>
                </a:solidFill>
                <a:latin typeface="Montserrat Medium" pitchFamily="2" charset="77"/>
              </a:rPr>
              <a:t> </a:t>
            </a:r>
            <a:r>
              <a:rPr sz="2000" b="0" dirty="0" err="1">
                <a:solidFill>
                  <a:schemeClr val="tx1"/>
                </a:solidFill>
                <a:latin typeface="Montserrat Medium" pitchFamily="2" charset="77"/>
              </a:rPr>
              <a:t>đã</a:t>
            </a:r>
            <a:r>
              <a:rPr sz="2000" b="0" dirty="0">
                <a:solidFill>
                  <a:schemeClr val="tx1"/>
                </a:solidFill>
                <a:latin typeface="Montserrat Medium" pitchFamily="2" charset="77"/>
              </a:rPr>
              <a:t> </a:t>
            </a:r>
            <a:r>
              <a:rPr sz="2000" b="0" dirty="0" err="1">
                <a:solidFill>
                  <a:schemeClr val="tx1"/>
                </a:solidFill>
                <a:latin typeface="Montserrat Medium" pitchFamily="2" charset="77"/>
              </a:rPr>
              <a:t>có</a:t>
            </a:r>
            <a:r>
              <a:rPr sz="2000" b="0" dirty="0">
                <a:solidFill>
                  <a:schemeClr val="tx1"/>
                </a:solidFill>
                <a:latin typeface="Montserrat Medium" pitchFamily="2" charset="77"/>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dưỡng</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ẩm</a:t>
            </a:r>
            <a:r>
              <a:rPr lang="en-US"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a:t>
            </a:r>
            <a:r>
              <a:rPr sz="2000" b="0" dirty="0" err="1">
                <a:solidFill>
                  <a:schemeClr val="tx1"/>
                </a:solidFill>
                <a:latin typeface="Montserrat Medium" pitchFamily="2" charset="77"/>
              </a:rPr>
              <a:t>SensiDaily</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cho</a:t>
            </a:r>
            <a:r>
              <a:rPr lang="en-US" sz="2000" b="0" dirty="0">
                <a:solidFill>
                  <a:schemeClr val="tx1"/>
                </a:solidFill>
                <a:latin typeface="Montserrat Medium" pitchFamily="2" charset="77"/>
              </a:rPr>
              <a:t> da </a:t>
            </a:r>
            <a:r>
              <a:rPr lang="en-US" sz="2000" b="0" dirty="0" err="1">
                <a:solidFill>
                  <a:schemeClr val="tx1"/>
                </a:solidFill>
                <a:latin typeface="Montserrat Medium" pitchFamily="2" charset="77"/>
              </a:rPr>
              <a:t>khô</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nhạy</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cảm</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và</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dễ</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bị</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chàm</a:t>
            </a:r>
            <a:r>
              <a:rPr lang="en-US" sz="2000" b="0" dirty="0">
                <a:solidFill>
                  <a:schemeClr val="tx1"/>
                </a:solidFill>
                <a:latin typeface="Montserrat Medium" pitchFamily="2" charset="77"/>
              </a:rPr>
              <a:t> </a:t>
            </a:r>
            <a:r>
              <a:rPr sz="2000" b="0" dirty="0">
                <a:solidFill>
                  <a:schemeClr val="tx1"/>
                </a:solidFill>
                <a:latin typeface="Montserrat Medium" pitchFamily="2" charset="77"/>
              </a:rPr>
              <a:t>- </a:t>
            </a:r>
            <a:r>
              <a:rPr sz="2000" b="0" dirty="0" err="1">
                <a:solidFill>
                  <a:schemeClr val="tx1"/>
                </a:solidFill>
                <a:latin typeface="Montserrat Medium" pitchFamily="2" charset="77"/>
              </a:rPr>
              <a:t>người</a:t>
            </a:r>
            <a:r>
              <a:rPr sz="2000" b="0" dirty="0">
                <a:solidFill>
                  <a:schemeClr val="tx1"/>
                </a:solidFill>
                <a:latin typeface="Montserrat Medium" pitchFamily="2" charset="77"/>
              </a:rPr>
              <a:t> </a:t>
            </a:r>
            <a:r>
              <a:rPr sz="2000" b="0" dirty="0" err="1">
                <a:solidFill>
                  <a:schemeClr val="tx1"/>
                </a:solidFill>
                <a:latin typeface="Montserrat Medium" pitchFamily="2" charset="77"/>
              </a:rPr>
              <a:t>bạn</a:t>
            </a:r>
            <a:r>
              <a:rPr sz="2000" b="0" dirty="0">
                <a:solidFill>
                  <a:schemeClr val="tx1"/>
                </a:solidFill>
                <a:latin typeface="Montserrat Medium" pitchFamily="2" charset="77"/>
              </a:rPr>
              <a:t> </a:t>
            </a:r>
            <a:r>
              <a:rPr sz="2000" b="0" dirty="0" err="1">
                <a:solidFill>
                  <a:schemeClr val="tx1"/>
                </a:solidFill>
                <a:latin typeface="Montserrat Medium" pitchFamily="2" charset="77"/>
              </a:rPr>
              <a:t>đáng</a:t>
            </a:r>
            <a:r>
              <a:rPr sz="2000" b="0" dirty="0">
                <a:solidFill>
                  <a:schemeClr val="tx1"/>
                </a:solidFill>
                <a:latin typeface="Montserrat Medium" pitchFamily="2" charset="77"/>
              </a:rPr>
              <a:t> tin </a:t>
            </a:r>
            <a:r>
              <a:rPr sz="2000" b="0" dirty="0" err="1">
                <a:solidFill>
                  <a:schemeClr val="tx1"/>
                </a:solidFill>
                <a:latin typeface="Montserrat Medium" pitchFamily="2" charset="77"/>
              </a:rPr>
              <a:t>cậy</a:t>
            </a:r>
            <a:r>
              <a:rPr sz="2000" b="0" dirty="0">
                <a:solidFill>
                  <a:schemeClr val="tx1"/>
                </a:solidFill>
                <a:latin typeface="Montserrat Medium" pitchFamily="2" charset="77"/>
              </a:rPr>
              <a:t> </a:t>
            </a:r>
            <a:r>
              <a:rPr sz="2000" b="0" dirty="0" err="1">
                <a:solidFill>
                  <a:schemeClr val="tx1"/>
                </a:solidFill>
                <a:latin typeface="Montserrat Medium" pitchFamily="2" charset="77"/>
              </a:rPr>
              <a:t>giúp</a:t>
            </a:r>
            <a:r>
              <a:rPr sz="2000" b="0" dirty="0">
                <a:solidFill>
                  <a:schemeClr val="tx1"/>
                </a:solidFill>
                <a:latin typeface="Montserrat Medium" pitchFamily="2" charset="77"/>
              </a:rPr>
              <a:t> </a:t>
            </a:r>
            <a:r>
              <a:rPr lang="en-US" sz="2000" b="0" dirty="0">
                <a:solidFill>
                  <a:schemeClr val="tx1"/>
                </a:solidFill>
                <a:latin typeface="Montserrat Medium" pitchFamily="2" charset="77"/>
              </a:rPr>
              <a:t>DƯỠNG ẨM </a:t>
            </a:r>
            <a:r>
              <a:rPr lang="en-US" sz="2000" b="0" dirty="0" err="1">
                <a:solidFill>
                  <a:schemeClr val="tx1"/>
                </a:solidFill>
                <a:latin typeface="Montserrat Medium" pitchFamily="2" charset="77"/>
              </a:rPr>
              <a:t>và</a:t>
            </a:r>
            <a:r>
              <a:rPr lang="en-US" sz="2000" b="0" dirty="0">
                <a:solidFill>
                  <a:schemeClr val="tx1"/>
                </a:solidFill>
                <a:latin typeface="Montserrat Medium" pitchFamily="2" charset="77"/>
              </a:rPr>
              <a:t> LÀM DỊU DA </a:t>
            </a:r>
            <a:r>
              <a:rPr sz="2000" b="0" dirty="0" err="1">
                <a:solidFill>
                  <a:schemeClr val="tx1"/>
                </a:solidFill>
                <a:latin typeface="Montserrat Medium" pitchFamily="2" charset="77"/>
              </a:rPr>
              <a:t>để</a:t>
            </a:r>
            <a:r>
              <a:rPr sz="2000" b="0" dirty="0">
                <a:solidFill>
                  <a:schemeClr val="tx1"/>
                </a:solidFill>
                <a:latin typeface="Montserrat Medium" pitchFamily="2" charset="77"/>
              </a:rPr>
              <a:t> </a:t>
            </a:r>
            <a:r>
              <a:rPr sz="2000" b="0" dirty="0" err="1">
                <a:solidFill>
                  <a:schemeClr val="tx1"/>
                </a:solidFill>
                <a:latin typeface="Montserrat Medium" pitchFamily="2" charset="77"/>
              </a:rPr>
              <a:t>bạn</a:t>
            </a:r>
            <a:r>
              <a:rPr sz="2000" b="0" dirty="0">
                <a:solidFill>
                  <a:schemeClr val="tx1"/>
                </a:solidFill>
                <a:latin typeface="Montserrat Medium" pitchFamily="2" charset="77"/>
              </a:rPr>
              <a:t> </a:t>
            </a:r>
            <a:r>
              <a:rPr sz="2000" b="0" dirty="0" err="1">
                <a:solidFill>
                  <a:schemeClr val="tx1"/>
                </a:solidFill>
                <a:latin typeface="Montserrat Medium" pitchFamily="2" charset="77"/>
              </a:rPr>
              <a:t>tự</a:t>
            </a:r>
            <a:r>
              <a:rPr sz="2000" b="0" dirty="0">
                <a:solidFill>
                  <a:schemeClr val="tx1"/>
                </a:solidFill>
                <a:latin typeface="Montserrat Medium" pitchFamily="2" charset="77"/>
              </a:rPr>
              <a:t> tin </a:t>
            </a:r>
            <a:r>
              <a:rPr sz="2000" b="0" dirty="0" err="1">
                <a:solidFill>
                  <a:schemeClr val="tx1"/>
                </a:solidFill>
                <a:latin typeface="Montserrat Medium" pitchFamily="2" charset="77"/>
              </a:rPr>
              <a:t>vui</a:t>
            </a:r>
            <a:r>
              <a:rPr sz="2000" b="0" dirty="0">
                <a:solidFill>
                  <a:schemeClr val="tx1"/>
                </a:solidFill>
                <a:latin typeface="Montserrat Medium" pitchFamily="2" charset="77"/>
              </a:rPr>
              <a:t> </a:t>
            </a:r>
            <a:r>
              <a:rPr sz="2000" b="0" dirty="0" err="1">
                <a:solidFill>
                  <a:schemeClr val="tx1"/>
                </a:solidFill>
                <a:latin typeface="Montserrat Medium" pitchFamily="2" charset="77"/>
              </a:rPr>
              <a:t>sống</a:t>
            </a:r>
            <a:r>
              <a:rPr sz="2000" b="0" dirty="0">
                <a:solidFill>
                  <a:schemeClr val="tx1"/>
                </a:solidFill>
                <a:latin typeface="Montserrat Medium" pitchFamily="2" charset="77"/>
              </a:rPr>
              <a:t> </a:t>
            </a:r>
            <a:r>
              <a:rPr sz="2000" b="0" dirty="0" err="1">
                <a:solidFill>
                  <a:schemeClr val="tx1"/>
                </a:solidFill>
                <a:latin typeface="Montserrat Medium" pitchFamily="2" charset="77"/>
              </a:rPr>
              <a:t>mỗi</a:t>
            </a:r>
            <a:r>
              <a:rPr sz="2000" b="0" dirty="0">
                <a:solidFill>
                  <a:schemeClr val="tx1"/>
                </a:solidFill>
                <a:latin typeface="Montserrat Medium" pitchFamily="2" charset="77"/>
              </a:rPr>
              <a:t> </a:t>
            </a:r>
            <a:r>
              <a:rPr sz="2000" b="0" dirty="0" err="1">
                <a:solidFill>
                  <a:schemeClr val="tx1"/>
                </a:solidFill>
                <a:latin typeface="Montserrat Medium" pitchFamily="2" charset="77"/>
              </a:rPr>
              <a:t>ngày</a:t>
            </a:r>
            <a:r>
              <a:rPr sz="2000" b="0" dirty="0">
                <a:solidFill>
                  <a:schemeClr val="tx1"/>
                </a:solidFill>
                <a:latin typeface="Montserrat Medium" pitchFamily="2" charset="77"/>
              </a:rPr>
              <a:t>.</a:t>
            </a:r>
          </a:p>
          <a:p>
            <a:pPr algn="just" defTabSz="355600">
              <a:defRPr sz="16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16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dưỡng</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ẩm</a:t>
            </a:r>
            <a:r>
              <a:rPr lang="en-US"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a:t>
            </a:r>
            <a:r>
              <a:rPr sz="2000" b="0" err="1">
                <a:solidFill>
                  <a:schemeClr val="tx1"/>
                </a:solidFill>
                <a:latin typeface="Montserrat Medium" pitchFamily="2" charset="77"/>
              </a:rPr>
              <a:t>SensiDaily</a:t>
            </a:r>
            <a:r>
              <a:rPr sz="2000" b="0">
                <a:solidFill>
                  <a:schemeClr val="tx1"/>
                </a:solidFill>
                <a:latin typeface="Montserrat Medium" pitchFamily="2" charset="77"/>
              </a:rPr>
              <a:t> </a:t>
            </a:r>
            <a:r>
              <a:rPr lang="en-US" sz="2000" b="0">
                <a:solidFill>
                  <a:schemeClr val="tx1"/>
                </a:solidFill>
                <a:latin typeface="Montserrat Medium" pitchFamily="2" charset="77"/>
              </a:rPr>
              <a:t>với</a:t>
            </a:r>
            <a:r>
              <a:rPr sz="2000" b="0">
                <a:solidFill>
                  <a:schemeClr val="tx1"/>
                </a:solidFill>
                <a:latin typeface="Montserrat Medium" pitchFamily="2" charset="77"/>
              </a:rPr>
              <a:t>:</a:t>
            </a:r>
            <a:endParaRPr sz="2000" b="0" dirty="0">
              <a:solidFill>
                <a:schemeClr val="tx1"/>
              </a:solidFill>
              <a:latin typeface="Montserrat Medium" pitchFamily="2" charset="77"/>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VN" sz="2000" b="0" i="0">
                <a:solidFill>
                  <a:schemeClr val="tx1"/>
                </a:solidFill>
                <a:effectLst/>
                <a:latin typeface="Helvetica Neue" panose="02000503000000020004" pitchFamily="2" charset="0"/>
              </a:rPr>
              <a:t>💙</a:t>
            </a:r>
            <a:r>
              <a:rPr sz="2000" b="0">
                <a:solidFill>
                  <a:schemeClr val="tx1"/>
                </a:solidFill>
                <a:latin typeface="Montserrat Medium" pitchFamily="2" charset="77"/>
              </a:rPr>
              <a:t> </a:t>
            </a:r>
            <a:r>
              <a:rPr lang="en-US" sz="2000" b="0" dirty="0">
                <a:solidFill>
                  <a:schemeClr val="tx1"/>
                </a:solidFill>
                <a:latin typeface="Montserrat Medium" pitchFamily="2" charset="77"/>
              </a:rPr>
              <a:t>PREBIOTICS</a:t>
            </a:r>
            <a:r>
              <a:rPr sz="2000" b="0" dirty="0">
                <a:solidFill>
                  <a:schemeClr val="tx1"/>
                </a:solidFill>
                <a:latin typeface="Montserrat Medium" pitchFamily="2" charset="77"/>
              </a:rPr>
              <a:t> </a:t>
            </a:r>
            <a:r>
              <a:rPr sz="2000" b="0" dirty="0" err="1">
                <a:solidFill>
                  <a:schemeClr val="tx1"/>
                </a:solidFill>
                <a:latin typeface="Montserrat Medium" pitchFamily="2" charset="77"/>
              </a:rPr>
              <a:t>giúp</a:t>
            </a:r>
            <a:r>
              <a:rPr sz="2000" b="0" dirty="0">
                <a:solidFill>
                  <a:schemeClr val="tx1"/>
                </a:solidFill>
                <a:latin typeface="Montserrat Medium" pitchFamily="2" charset="77"/>
              </a:rPr>
              <a:t> </a:t>
            </a:r>
            <a:r>
              <a:rPr lang="en-US" sz="2000" b="0" dirty="0" err="1">
                <a:solidFill>
                  <a:schemeClr val="tx1"/>
                </a:solidFill>
                <a:latin typeface="Montserrat Medium" pitchFamily="2" charset="77"/>
              </a:rPr>
              <a:t>duy</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trì</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và</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hỗ</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trợ</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hàng</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rào</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bảo</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vệ</a:t>
            </a:r>
            <a:r>
              <a:rPr lang="en-US" sz="2000" b="0" dirty="0">
                <a:solidFill>
                  <a:schemeClr val="tx1"/>
                </a:solidFill>
                <a:latin typeface="Montserrat Medium" pitchFamily="2" charset="77"/>
              </a:rPr>
              <a:t> </a:t>
            </a:r>
            <a:r>
              <a:rPr sz="2000" b="0" dirty="0">
                <a:solidFill>
                  <a:schemeClr val="tx1"/>
                </a:solidFill>
                <a:latin typeface="Montserrat Medium" pitchFamily="2" charset="77"/>
              </a:rPr>
              <a:t>da</a:t>
            </a:r>
            <a:r>
              <a:rPr lang="en-US" sz="2000" b="0" dirty="0">
                <a:solidFill>
                  <a:schemeClr val="tx1"/>
                </a:solidFill>
                <a:latin typeface="Montserrat Medium" pitchFamily="2" charset="77"/>
              </a:rPr>
              <a:t>.</a:t>
            </a:r>
            <a:endParaRPr sz="2000" b="0" dirty="0">
              <a:solidFill>
                <a:schemeClr val="tx1"/>
              </a:solidFill>
              <a:latin typeface="Montserrat Medium" pitchFamily="2" charset="77"/>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a:t>
            </a:r>
            <a:r>
              <a:rPr sz="2000" b="0" dirty="0">
                <a:solidFill>
                  <a:schemeClr val="tx1"/>
                </a:solidFill>
                <a:latin typeface="Montserrat Medium" pitchFamily="2" charset="77"/>
              </a:rPr>
              <a:t> </a:t>
            </a:r>
            <a:r>
              <a:rPr lang="en-US" sz="2000" b="0" dirty="0">
                <a:solidFill>
                  <a:schemeClr val="tx1"/>
                </a:solidFill>
                <a:latin typeface="Montserrat Medium" pitchFamily="2" charset="77"/>
              </a:rPr>
              <a:t>PRO-VITAMIN B5 </a:t>
            </a:r>
            <a:r>
              <a:rPr sz="2000" b="0" err="1">
                <a:solidFill>
                  <a:schemeClr val="tx1"/>
                </a:solidFill>
                <a:latin typeface="Montserrat Medium" pitchFamily="2" charset="77"/>
              </a:rPr>
              <a:t>giúp</a:t>
            </a:r>
            <a:r>
              <a:rPr sz="2000" b="0">
                <a:solidFill>
                  <a:schemeClr val="tx1"/>
                </a:solidFill>
                <a:latin typeface="Montserrat Medium" pitchFamily="2" charset="77"/>
              </a:rPr>
              <a:t> </a:t>
            </a:r>
            <a:r>
              <a:rPr lang="en-US" sz="2000" b="0">
                <a:solidFill>
                  <a:schemeClr val="tx1"/>
                </a:solidFill>
                <a:latin typeface="Montserrat Medium" pitchFamily="2" charset="77"/>
              </a:rPr>
              <a:t>không bùng </a:t>
            </a:r>
            <a:r>
              <a:rPr sz="2000" b="0">
                <a:solidFill>
                  <a:schemeClr val="tx1"/>
                </a:solidFill>
                <a:latin typeface="Montserrat Medium" pitchFamily="2" charset="77"/>
              </a:rPr>
              <a:t>phát chàm</a:t>
            </a:r>
            <a:r>
              <a:rPr lang="en-US" sz="2000" b="0">
                <a:solidFill>
                  <a:schemeClr val="tx1"/>
                </a:solidFill>
                <a:latin typeface="Montserrat Medium" pitchFamily="2" charset="77"/>
              </a:rPr>
              <a:t> trong</a:t>
            </a:r>
            <a:r>
              <a:rPr sz="2000" b="0">
                <a:solidFill>
                  <a:schemeClr val="tx1"/>
                </a:solidFill>
                <a:latin typeface="Montserrat Medium" pitchFamily="2" charset="77"/>
              </a:rPr>
              <a:t> </a:t>
            </a:r>
            <a:r>
              <a:rPr sz="2000" b="0" dirty="0" err="1">
                <a:solidFill>
                  <a:schemeClr val="tx1"/>
                </a:solidFill>
                <a:latin typeface="Montserrat Medium" pitchFamily="2" charset="77"/>
              </a:rPr>
              <a:t>ít</a:t>
            </a:r>
            <a:r>
              <a:rPr sz="2000" b="0" dirty="0">
                <a:solidFill>
                  <a:schemeClr val="tx1"/>
                </a:solidFill>
                <a:latin typeface="Montserrat Medium" pitchFamily="2" charset="77"/>
              </a:rPr>
              <a:t> </a:t>
            </a:r>
            <a:r>
              <a:rPr sz="2000" b="0" dirty="0" err="1">
                <a:solidFill>
                  <a:schemeClr val="tx1"/>
                </a:solidFill>
                <a:latin typeface="Montserrat Medium" pitchFamily="2" charset="77"/>
              </a:rPr>
              <a:t>nhất</a:t>
            </a:r>
            <a:r>
              <a:rPr sz="2000" b="0" dirty="0">
                <a:solidFill>
                  <a:schemeClr val="tx1"/>
                </a:solidFill>
                <a:latin typeface="Montserrat Medium" pitchFamily="2" charset="77"/>
              </a:rPr>
              <a:t> 3 </a:t>
            </a:r>
            <a:r>
              <a:rPr sz="2000" b="0">
                <a:solidFill>
                  <a:schemeClr val="tx1"/>
                </a:solidFill>
                <a:latin typeface="Montserrat Medium" pitchFamily="2" charset="77"/>
              </a:rPr>
              <a:t>THÁNG (*)</a:t>
            </a:r>
            <a:endParaRPr lang="en-US" sz="2000" b="0">
              <a:solidFill>
                <a:schemeClr val="tx1"/>
              </a:solidFill>
              <a:latin typeface="Montserrat Medium" pitchFamily="2" charset="77"/>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VN" sz="2000" b="0" i="0">
                <a:solidFill>
                  <a:schemeClr val="tx1"/>
                </a:solidFill>
                <a:effectLst/>
                <a:latin typeface="Helvetica Neue" panose="02000503000000020004" pitchFamily="2" charset="0"/>
              </a:rPr>
              <a:t>💙</a:t>
            </a:r>
            <a:r>
              <a:rPr lang="en-VN" sz="2000" b="0">
                <a:solidFill>
                  <a:schemeClr val="tx1"/>
                </a:solidFill>
                <a:latin typeface="Montserrat Medium" pitchFamily="2" charset="77"/>
              </a:rPr>
              <a:t> </a:t>
            </a:r>
            <a:r>
              <a:rPr lang="vi-VN" sz="2000" b="0">
                <a:solidFill>
                  <a:schemeClr val="tx1"/>
                </a:solidFill>
                <a:latin typeface="Montserrat Medium" pitchFamily="2" charset="77"/>
              </a:rPr>
              <a:t>Dưỡng ẩm hàng ngày.</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endParaRPr sz="2000" b="0" dirty="0">
              <a:solidFill>
                <a:schemeClr val="tx1"/>
              </a:solidFill>
              <a:highlight>
                <a:srgbClr val="FFFF00"/>
              </a:highlight>
              <a:latin typeface="Montserrat Medium" pitchFamily="2" charset="77"/>
            </a:endParaRPr>
          </a:p>
          <a:p>
            <a:pPr algn="just" defTabSz="355600">
              <a:defRPr sz="1600" b="0">
                <a:latin typeface="Montserrat Regular"/>
                <a:ea typeface="Montserrat Regular"/>
                <a:cs typeface="Montserrat Regular"/>
                <a:sym typeface="Montserrat Regular"/>
              </a:defRPr>
            </a:pPr>
            <a:endParaRPr lang="en-US" sz="2000" b="0" dirty="0">
              <a:solidFill>
                <a:schemeClr val="tx1"/>
              </a:solidFill>
              <a:latin typeface="Montserrat Medium" pitchFamily="2" charset="77"/>
            </a:endParaRPr>
          </a:p>
          <a:p>
            <a:pPr algn="just" defTabSz="355600">
              <a:defRPr sz="16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lang="en-VN" sz="2000" b="0" dirty="0">
                <a:solidFill>
                  <a:schemeClr val="tx1"/>
                </a:solidFill>
                <a:latin typeface="Montserrat Medium" pitchFamily="2" charset="77"/>
              </a:rPr>
              <a:t>Đặc biệt, sản phẩm này PHÙ HỢP MỌI ĐỘ TUỔI, giúp cả bé &amp; mẹ có một làn da ẩm mượt suốt cả ngày dài.</a:t>
            </a:r>
          </a:p>
          <a:p>
            <a:pPr algn="just" defTabSz="355600">
              <a:defRPr sz="1600" b="0">
                <a:latin typeface="Montserrat Regular"/>
                <a:ea typeface="Montserrat Regular"/>
                <a:cs typeface="Montserrat Regular"/>
                <a:sym typeface="Montserrat Regular"/>
              </a:defRPr>
            </a:pPr>
            <a:endParaRPr sz="2000" b="0" dirty="0">
              <a:solidFill>
                <a:schemeClr val="tx1"/>
              </a:solidFill>
              <a:latin typeface="Montserrat Medium" pitchFamily="2" charset="77"/>
            </a:endParaRPr>
          </a:p>
          <a:p>
            <a:pPr algn="just" defTabSz="355600">
              <a:defRPr sz="1600" b="0">
                <a:latin typeface="Montserrat Regular"/>
                <a:ea typeface="Montserrat Regular"/>
                <a:cs typeface="Montserrat Regular"/>
                <a:sym typeface="Montserrat Regular"/>
              </a:defRPr>
            </a:pPr>
            <a:r>
              <a:rPr lang="en-VN" sz="2000" b="0" i="0" dirty="0">
                <a:solidFill>
                  <a:schemeClr val="tx1"/>
                </a:solidFill>
                <a:effectLst/>
                <a:latin typeface="Helvetica Neue" panose="02000503000000020004" pitchFamily="2" charset="0"/>
              </a:rPr>
              <a:t>📌 </a:t>
            </a:r>
            <a:r>
              <a:rPr sz="2000" b="0" dirty="0" err="1">
                <a:solidFill>
                  <a:schemeClr val="tx1"/>
                </a:solidFill>
                <a:latin typeface="Montserrat Medium" pitchFamily="2" charset="77"/>
              </a:rPr>
              <a:t>N</a:t>
            </a:r>
            <a:r>
              <a:rPr lang="en-US" sz="2000" b="0" dirty="0" err="1">
                <a:solidFill>
                  <a:schemeClr val="tx1"/>
                </a:solidFill>
                <a:latin typeface="Montserrat Medium" pitchFamily="2" charset="77"/>
              </a:rPr>
              <a:t>goài</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ra</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n</a:t>
            </a:r>
            <a:r>
              <a:rPr sz="2000" b="0" dirty="0" err="1">
                <a:solidFill>
                  <a:schemeClr val="tx1"/>
                </a:solidFill>
                <a:latin typeface="Montserrat Medium" pitchFamily="2" charset="77"/>
              </a:rPr>
              <a:t>ếu</a:t>
            </a:r>
            <a:r>
              <a:rPr sz="2000" b="0" dirty="0">
                <a:solidFill>
                  <a:schemeClr val="tx1"/>
                </a:solidFill>
                <a:latin typeface="Montserrat Medium" pitchFamily="2" charset="77"/>
              </a:rPr>
              <a:t> </a:t>
            </a:r>
            <a:r>
              <a:rPr sz="2000" b="0" dirty="0" err="1">
                <a:solidFill>
                  <a:schemeClr val="tx1"/>
                </a:solidFill>
                <a:latin typeface="Montserrat Medium" pitchFamily="2" charset="77"/>
              </a:rPr>
              <a:t>bạn</a:t>
            </a:r>
            <a:r>
              <a:rPr sz="2000" b="0" dirty="0">
                <a:solidFill>
                  <a:schemeClr val="tx1"/>
                </a:solidFill>
                <a:latin typeface="Montserrat Medium" pitchFamily="2" charset="77"/>
              </a:rPr>
              <a:t> </a:t>
            </a:r>
            <a:r>
              <a:rPr sz="2000" b="0" dirty="0" err="1">
                <a:solidFill>
                  <a:schemeClr val="tx1"/>
                </a:solidFill>
                <a:latin typeface="Montserrat Medium" pitchFamily="2" charset="77"/>
              </a:rPr>
              <a:t>đang</a:t>
            </a:r>
            <a:r>
              <a:rPr sz="2000" b="0" dirty="0">
                <a:solidFill>
                  <a:schemeClr val="tx1"/>
                </a:solidFill>
                <a:latin typeface="Montserrat Medium" pitchFamily="2" charset="77"/>
              </a:rPr>
              <a:t> </a:t>
            </a:r>
            <a:r>
              <a:rPr sz="2000" b="0" dirty="0" err="1">
                <a:solidFill>
                  <a:schemeClr val="tx1"/>
                </a:solidFill>
                <a:latin typeface="Montserrat Medium" pitchFamily="2" charset="77"/>
              </a:rPr>
              <a:t>bị</a:t>
            </a:r>
            <a:r>
              <a:rPr sz="2000" b="0" dirty="0">
                <a:solidFill>
                  <a:schemeClr val="tx1"/>
                </a:solidFill>
                <a:latin typeface="Montserrat Medium" pitchFamily="2" charset="77"/>
              </a:rPr>
              <a:t> </a:t>
            </a:r>
            <a:r>
              <a:rPr sz="2000" b="0" dirty="0" err="1">
                <a:solidFill>
                  <a:schemeClr val="tx1"/>
                </a:solidFill>
                <a:latin typeface="Montserrat Medium" pitchFamily="2" charset="77"/>
              </a:rPr>
              <a:t>ngứa</a:t>
            </a:r>
            <a:r>
              <a:rPr sz="2000" b="0" dirty="0">
                <a:solidFill>
                  <a:schemeClr val="tx1"/>
                </a:solidFill>
                <a:latin typeface="Montserrat Medium" pitchFamily="2" charset="77"/>
              </a:rPr>
              <a:t> &amp; </a:t>
            </a:r>
            <a:r>
              <a:rPr sz="2000" b="0" dirty="0" err="1">
                <a:solidFill>
                  <a:schemeClr val="tx1"/>
                </a:solidFill>
                <a:latin typeface="Montserrat Medium" pitchFamily="2" charset="77"/>
              </a:rPr>
              <a:t>mẩn</a:t>
            </a:r>
            <a:r>
              <a:rPr sz="2000" b="0" dirty="0">
                <a:solidFill>
                  <a:schemeClr val="tx1"/>
                </a:solidFill>
                <a:latin typeface="Montserrat Medium" pitchFamily="2" charset="77"/>
              </a:rPr>
              <a:t> </a:t>
            </a:r>
            <a:r>
              <a:rPr sz="2000" b="0" dirty="0" err="1">
                <a:solidFill>
                  <a:schemeClr val="tx1"/>
                </a:solidFill>
                <a:latin typeface="Montserrat Medium" pitchFamily="2" charset="77"/>
              </a:rPr>
              <a:t>đỏ</a:t>
            </a:r>
            <a:r>
              <a:rPr sz="2000" b="0" dirty="0">
                <a:solidFill>
                  <a:schemeClr val="tx1"/>
                </a:solidFill>
                <a:latin typeface="Montserrat Medium" pitchFamily="2" charset="77"/>
              </a:rPr>
              <a:t> do</a:t>
            </a:r>
            <a:r>
              <a:rPr lang="en-US" sz="2000" b="0" dirty="0">
                <a:solidFill>
                  <a:schemeClr val="tx1"/>
                </a:solidFill>
                <a:latin typeface="Montserrat Medium" pitchFamily="2" charset="77"/>
              </a:rPr>
              <a:t> da</a:t>
            </a:r>
            <a:r>
              <a:rPr sz="2000" b="0" dirty="0">
                <a:solidFill>
                  <a:schemeClr val="tx1"/>
                </a:solidFill>
                <a:latin typeface="Montserrat Medium" pitchFamily="2" charset="77"/>
              </a:rPr>
              <a:t> </a:t>
            </a:r>
            <a:r>
              <a:rPr sz="2000" b="0" dirty="0" err="1">
                <a:solidFill>
                  <a:schemeClr val="tx1"/>
                </a:solidFill>
                <a:latin typeface="Montserrat Medium" pitchFamily="2" charset="77"/>
              </a:rPr>
              <a:t>khô</a:t>
            </a:r>
            <a:r>
              <a:rPr sz="2000" b="0" dirty="0">
                <a:solidFill>
                  <a:schemeClr val="tx1"/>
                </a:solidFill>
                <a:latin typeface="Montserrat Medium" pitchFamily="2" charset="77"/>
              </a:rPr>
              <a:t> </a:t>
            </a:r>
            <a:r>
              <a:rPr sz="2000" b="0" dirty="0" err="1">
                <a:solidFill>
                  <a:schemeClr val="tx1"/>
                </a:solidFill>
                <a:latin typeface="Montserrat Medium" pitchFamily="2" charset="77"/>
              </a:rPr>
              <a:t>hoặc</a:t>
            </a:r>
            <a:r>
              <a:rPr sz="2000" b="0" dirty="0">
                <a:solidFill>
                  <a:schemeClr val="tx1"/>
                </a:solidFill>
                <a:latin typeface="Montserrat Medium" pitchFamily="2" charset="77"/>
              </a:rPr>
              <a:t> </a:t>
            </a:r>
            <a:r>
              <a:rPr sz="2000" b="0" dirty="0" err="1">
                <a:solidFill>
                  <a:schemeClr val="tx1"/>
                </a:solidFill>
                <a:latin typeface="Montserrat Medium" pitchFamily="2" charset="77"/>
              </a:rPr>
              <a:t>chàm</a:t>
            </a:r>
            <a:r>
              <a:rPr sz="2000" b="0" dirty="0">
                <a:solidFill>
                  <a:schemeClr val="tx1"/>
                </a:solidFill>
                <a:latin typeface="Montserrat Medium" pitchFamily="2" charset="77"/>
              </a:rPr>
              <a:t>, </a:t>
            </a:r>
            <a:r>
              <a:rPr sz="2000" b="0" dirty="0" err="1">
                <a:solidFill>
                  <a:schemeClr val="tx1"/>
                </a:solidFill>
                <a:latin typeface="Montserrat Medium" pitchFamily="2" charset="77"/>
              </a:rPr>
              <a:t>đừng</a:t>
            </a:r>
            <a:r>
              <a:rPr sz="2000" b="0" dirty="0">
                <a:solidFill>
                  <a:schemeClr val="tx1"/>
                </a:solidFill>
                <a:latin typeface="Montserrat Medium" pitchFamily="2" charset="77"/>
              </a:rPr>
              <a:t> </a:t>
            </a:r>
            <a:r>
              <a:rPr sz="2000" b="0" dirty="0" err="1">
                <a:solidFill>
                  <a:schemeClr val="tx1"/>
                </a:solidFill>
                <a:latin typeface="Montserrat Medium" pitchFamily="2" charset="77"/>
              </a:rPr>
              <a:t>quên</a:t>
            </a:r>
            <a:r>
              <a:rPr sz="2000" b="0" dirty="0">
                <a:solidFill>
                  <a:schemeClr val="tx1"/>
                </a:solidFill>
                <a:latin typeface="Montserrat Medium" pitchFamily="2" charset="77"/>
              </a:rPr>
              <a:t> </a:t>
            </a:r>
            <a:r>
              <a:rPr sz="2000" b="0" dirty="0" err="1">
                <a:solidFill>
                  <a:schemeClr val="tx1"/>
                </a:solidFill>
                <a:latin typeface="Montserrat Medium" pitchFamily="2" charset="77"/>
              </a:rPr>
              <a:t>thoa</a:t>
            </a:r>
            <a:r>
              <a:rPr sz="2000" b="0" dirty="0">
                <a:solidFill>
                  <a:schemeClr val="tx1"/>
                </a:solidFill>
                <a:latin typeface="Montserrat Medium" pitchFamily="2" charset="77"/>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trị</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ngứa</a:t>
            </a:r>
            <a:r>
              <a:rPr lang="en-US" sz="2000" b="0" dirty="0">
                <a:solidFill>
                  <a:schemeClr val="tx1"/>
                </a:solidFill>
                <a:latin typeface="Montserrat Medium" pitchFamily="2" charset="77"/>
              </a:rPr>
              <a:t> </a:t>
            </a:r>
            <a:r>
              <a:rPr sz="2000" b="0" dirty="0" err="1">
                <a:solidFill>
                  <a:schemeClr val="tx1"/>
                </a:solidFill>
                <a:latin typeface="Montserrat Medium" pitchFamily="2" charset="77"/>
              </a:rPr>
              <a:t>Bepanthen</a:t>
            </a:r>
            <a:r>
              <a:rPr sz="2000" b="0" dirty="0">
                <a:solidFill>
                  <a:schemeClr val="tx1"/>
                </a:solidFill>
                <a:latin typeface="Montserrat Medium" pitchFamily="2" charset="77"/>
              </a:rPr>
              <a:t> Itch Relief Cream </a:t>
            </a:r>
            <a:r>
              <a:rPr sz="2000" b="0" dirty="0" err="1">
                <a:solidFill>
                  <a:schemeClr val="tx1"/>
                </a:solidFill>
                <a:latin typeface="Montserrat Medium" pitchFamily="2" charset="77"/>
              </a:rPr>
              <a:t>không</a:t>
            </a:r>
            <a:r>
              <a:rPr sz="2000" b="0" dirty="0">
                <a:solidFill>
                  <a:schemeClr val="tx1"/>
                </a:solidFill>
                <a:latin typeface="Montserrat Medium" pitchFamily="2" charset="77"/>
              </a:rPr>
              <a:t> </a:t>
            </a:r>
            <a:r>
              <a:rPr sz="2000" b="0" dirty="0" err="1">
                <a:solidFill>
                  <a:schemeClr val="tx1"/>
                </a:solidFill>
                <a:latin typeface="Montserrat Medium" pitchFamily="2" charset="77"/>
              </a:rPr>
              <a:t>chứa</a:t>
            </a:r>
            <a:r>
              <a:rPr sz="2000" b="0" dirty="0">
                <a:solidFill>
                  <a:schemeClr val="tx1"/>
                </a:solidFill>
                <a:latin typeface="Montserrat Medium" pitchFamily="2" charset="77"/>
              </a:rPr>
              <a:t> Corticoid </a:t>
            </a:r>
            <a:r>
              <a:rPr sz="2000" b="0" dirty="0" err="1">
                <a:solidFill>
                  <a:schemeClr val="tx1"/>
                </a:solidFill>
                <a:latin typeface="Montserrat Medium" pitchFamily="2" charset="77"/>
              </a:rPr>
              <a:t>ngay</a:t>
            </a:r>
            <a:r>
              <a:rPr sz="2000" b="0" dirty="0">
                <a:solidFill>
                  <a:schemeClr val="tx1"/>
                </a:solidFill>
                <a:latin typeface="Montserrat Medium" pitchFamily="2" charset="77"/>
              </a:rPr>
              <a:t> </a:t>
            </a:r>
            <a:r>
              <a:rPr sz="2000" b="0" dirty="0" err="1">
                <a:solidFill>
                  <a:schemeClr val="tx1"/>
                </a:solidFill>
                <a:latin typeface="Montserrat Medium" pitchFamily="2" charset="77"/>
              </a:rPr>
              <a:t>nhé</a:t>
            </a:r>
            <a:r>
              <a:rPr sz="2000" b="0" dirty="0">
                <a:solidFill>
                  <a:schemeClr val="tx1"/>
                </a:solidFill>
                <a:latin typeface="Montserrat Medium" pitchFamily="2" charset="77"/>
              </a:rPr>
              <a:t>. </a:t>
            </a:r>
            <a:r>
              <a:rPr sz="2000" b="0" dirty="0" err="1">
                <a:solidFill>
                  <a:schemeClr val="tx1"/>
                </a:solidFill>
                <a:latin typeface="Montserrat Medium" pitchFamily="2" charset="77"/>
              </a:rPr>
              <a:t>Sản</a:t>
            </a:r>
            <a:r>
              <a:rPr sz="2000" b="0" dirty="0">
                <a:solidFill>
                  <a:schemeClr val="tx1"/>
                </a:solidFill>
                <a:latin typeface="Montserrat Medium" pitchFamily="2" charset="77"/>
              </a:rPr>
              <a:t> </a:t>
            </a:r>
            <a:r>
              <a:rPr sz="2000" b="0" dirty="0" err="1">
                <a:solidFill>
                  <a:schemeClr val="tx1"/>
                </a:solidFill>
                <a:latin typeface="Montserrat Medium" pitchFamily="2" charset="77"/>
              </a:rPr>
              <a:t>phẩm</a:t>
            </a:r>
            <a:r>
              <a:rPr sz="2000" b="0" dirty="0">
                <a:solidFill>
                  <a:schemeClr val="tx1"/>
                </a:solidFill>
                <a:latin typeface="Montserrat Medium" pitchFamily="2" charset="77"/>
              </a:rPr>
              <a:t> </a:t>
            </a:r>
            <a:r>
              <a:rPr sz="2000" b="0" dirty="0" err="1">
                <a:solidFill>
                  <a:schemeClr val="tx1"/>
                </a:solidFill>
                <a:latin typeface="Montserrat Medium" pitchFamily="2" charset="77"/>
              </a:rPr>
              <a:t>này</a:t>
            </a:r>
            <a:r>
              <a:rPr sz="2000" b="0" dirty="0">
                <a:solidFill>
                  <a:schemeClr val="tx1"/>
                </a:solidFill>
                <a:latin typeface="Montserrat Medium" pitchFamily="2" charset="77"/>
              </a:rPr>
              <a:t> </a:t>
            </a:r>
            <a:r>
              <a:rPr sz="2000" b="0" dirty="0" err="1">
                <a:solidFill>
                  <a:schemeClr val="tx1"/>
                </a:solidFill>
                <a:latin typeface="Montserrat Medium" pitchFamily="2" charset="77"/>
              </a:rPr>
              <a:t>sẽ</a:t>
            </a:r>
            <a:r>
              <a:rPr sz="2000" b="0" dirty="0">
                <a:solidFill>
                  <a:schemeClr val="tx1"/>
                </a:solidFill>
                <a:latin typeface="Montserrat Medium" pitchFamily="2" charset="77"/>
              </a:rPr>
              <a:t> </a:t>
            </a:r>
            <a:r>
              <a:rPr sz="2000" b="0" dirty="0" err="1">
                <a:solidFill>
                  <a:schemeClr val="tx1"/>
                </a:solidFill>
                <a:latin typeface="Montserrat Medium" pitchFamily="2" charset="77"/>
              </a:rPr>
              <a:t>giúp</a:t>
            </a:r>
            <a:r>
              <a:rPr sz="2000" b="0" dirty="0">
                <a:solidFill>
                  <a:schemeClr val="tx1"/>
                </a:solidFill>
                <a:latin typeface="Montserrat Medium" pitchFamily="2" charset="77"/>
              </a:rPr>
              <a:t> </a:t>
            </a:r>
            <a:r>
              <a:rPr sz="2000" b="0" dirty="0" err="1">
                <a:solidFill>
                  <a:schemeClr val="tx1"/>
                </a:solidFill>
                <a:latin typeface="Montserrat Medium" pitchFamily="2" charset="77"/>
              </a:rPr>
              <a:t>bạn</a:t>
            </a:r>
            <a:r>
              <a:rPr sz="2000" b="0" dirty="0">
                <a:solidFill>
                  <a:schemeClr val="tx1"/>
                </a:solidFill>
                <a:latin typeface="Montserrat Medium" pitchFamily="2" charset="77"/>
              </a:rPr>
              <a:t> </a:t>
            </a:r>
            <a:r>
              <a:rPr sz="2000" b="0" dirty="0" err="1">
                <a:solidFill>
                  <a:schemeClr val="tx1"/>
                </a:solidFill>
                <a:latin typeface="Montserrat Medium" pitchFamily="2" charset="77"/>
              </a:rPr>
              <a:t>giảm</a:t>
            </a:r>
            <a:r>
              <a:rPr sz="2000" b="0" dirty="0">
                <a:solidFill>
                  <a:schemeClr val="tx1"/>
                </a:solidFill>
                <a:latin typeface="Montserrat Medium" pitchFamily="2" charset="77"/>
              </a:rPr>
              <a:t> </a:t>
            </a:r>
            <a:r>
              <a:rPr sz="2000" b="0" dirty="0" err="1">
                <a:solidFill>
                  <a:schemeClr val="tx1"/>
                </a:solidFill>
                <a:latin typeface="Montserrat Medium" pitchFamily="2" charset="77"/>
              </a:rPr>
              <a:t>ngứa</a:t>
            </a:r>
            <a:r>
              <a:rPr sz="2000" b="0" dirty="0">
                <a:solidFill>
                  <a:schemeClr val="tx1"/>
                </a:solidFill>
                <a:latin typeface="Montserrat Medium" pitchFamily="2" charset="77"/>
              </a:rPr>
              <a:t> </a:t>
            </a:r>
            <a:r>
              <a:rPr sz="2000" b="0" dirty="0" err="1">
                <a:solidFill>
                  <a:schemeClr val="tx1"/>
                </a:solidFill>
                <a:latin typeface="Montserrat Medium" pitchFamily="2" charset="77"/>
              </a:rPr>
              <a:t>nhanh</a:t>
            </a:r>
            <a:r>
              <a:rPr sz="2000" b="0" dirty="0">
                <a:solidFill>
                  <a:schemeClr val="tx1"/>
                </a:solidFill>
                <a:latin typeface="Montserrat Medium" pitchFamily="2" charset="77"/>
              </a:rPr>
              <a:t> </a:t>
            </a:r>
            <a:r>
              <a:rPr sz="2000" b="0" dirty="0" err="1">
                <a:solidFill>
                  <a:schemeClr val="tx1"/>
                </a:solidFill>
                <a:latin typeface="Montserrat Medium" pitchFamily="2" charset="77"/>
              </a:rPr>
              <a:t>chỉ</a:t>
            </a:r>
            <a:r>
              <a:rPr sz="2000" b="0" dirty="0">
                <a:solidFill>
                  <a:schemeClr val="tx1"/>
                </a:solidFill>
                <a:latin typeface="Montserrat Medium" pitchFamily="2" charset="77"/>
              </a:rPr>
              <a:t> </a:t>
            </a:r>
            <a:r>
              <a:rPr sz="2000" b="0" dirty="0" err="1">
                <a:solidFill>
                  <a:schemeClr val="tx1"/>
                </a:solidFill>
                <a:latin typeface="Montserrat Medium" pitchFamily="2" charset="77"/>
              </a:rPr>
              <a:t>trong</a:t>
            </a:r>
            <a:r>
              <a:rPr sz="2000" b="0" dirty="0">
                <a:solidFill>
                  <a:schemeClr val="tx1"/>
                </a:solidFill>
                <a:latin typeface="Montserrat Medium" pitchFamily="2" charset="77"/>
              </a:rPr>
              <a:t> 30 </a:t>
            </a:r>
            <a:r>
              <a:rPr sz="2000" b="0" dirty="0" err="1">
                <a:solidFill>
                  <a:schemeClr val="tx1"/>
                </a:solidFill>
                <a:latin typeface="Montserrat Medium" pitchFamily="2" charset="77"/>
              </a:rPr>
              <a:t>phút</a:t>
            </a:r>
            <a:r>
              <a:rPr sz="2000" b="0" dirty="0">
                <a:solidFill>
                  <a:schemeClr val="tx1"/>
                </a:solidFill>
                <a:latin typeface="Montserrat Medium" pitchFamily="2" charset="77"/>
              </a:rPr>
              <a:t>!</a:t>
            </a:r>
          </a:p>
          <a:p>
            <a:pPr algn="just" defTabSz="355600">
              <a:defRPr sz="1600" b="0">
                <a:latin typeface="Montserrat Regular"/>
                <a:ea typeface="Montserrat Regular"/>
                <a:cs typeface="Montserrat Regular"/>
                <a:sym typeface="Montserrat Regular"/>
              </a:defRPr>
            </a:pPr>
            <a:endParaRPr sz="2000" b="0" dirty="0">
              <a:latin typeface="Montserrat Medium" pitchFamily="2" charset="77"/>
            </a:endParaRPr>
          </a:p>
          <a:p>
            <a:pPr algn="just" defTabSz="355600">
              <a:defRPr sz="1600" b="0">
                <a:latin typeface="Montserrat Regular"/>
                <a:ea typeface="Montserrat Regular"/>
                <a:cs typeface="Montserrat Regular"/>
                <a:sym typeface="Montserrat Regular"/>
              </a:defRPr>
            </a:pPr>
            <a:r>
              <a:rPr lang="en-VN" sz="2000" b="0" i="0" dirty="0">
                <a:solidFill>
                  <a:srgbClr val="000000"/>
                </a:solidFill>
                <a:effectLst/>
                <a:latin typeface="Helvetica Neue" panose="02000503000000020004" pitchFamily="2" charset="0"/>
              </a:rPr>
              <a:t>👉  </a:t>
            </a:r>
            <a:r>
              <a:rPr lang="en-US" sz="2000" b="0" dirty="0" err="1">
                <a:latin typeface="Montserrat Medium" pitchFamily="2" charset="77"/>
              </a:rPr>
              <a:t>Hãy</a:t>
            </a:r>
            <a:r>
              <a:rPr lang="en-US" sz="2000" b="0" dirty="0">
                <a:latin typeface="Montserrat Medium" pitchFamily="2" charset="77"/>
              </a:rPr>
              <a:t> </a:t>
            </a:r>
            <a:r>
              <a:rPr lang="en-US" sz="2000" b="0" dirty="0" err="1">
                <a:latin typeface="Montserrat Medium" pitchFamily="2" charset="77"/>
              </a:rPr>
              <a:t>để</a:t>
            </a:r>
            <a:r>
              <a:rPr lang="en-US" sz="2000" b="0" dirty="0">
                <a:latin typeface="Montserrat Medium" pitchFamily="2" charset="77"/>
              </a:rPr>
              <a:t> </a:t>
            </a:r>
            <a:r>
              <a:rPr lang="en-US" sz="2000" b="0" dirty="0" err="1">
                <a:latin typeface="Montserrat Medium" pitchFamily="2" charset="77"/>
              </a:rPr>
              <a:t>bộ</a:t>
            </a:r>
            <a:r>
              <a:rPr lang="en-US" sz="2000" b="0" dirty="0">
                <a:latin typeface="Montserrat Medium" pitchFamily="2" charset="77"/>
              </a:rPr>
              <a:t> </a:t>
            </a:r>
            <a:r>
              <a:rPr lang="en-US" sz="2000" b="0" dirty="0" err="1">
                <a:latin typeface="Montserrat Medium" pitchFamily="2" charset="77"/>
              </a:rPr>
              <a:t>đôi</a:t>
            </a:r>
            <a:r>
              <a:rPr lang="en-US" sz="2000" b="0" dirty="0">
                <a:latin typeface="Montserrat Medium" pitchFamily="2" charset="77"/>
              </a:rPr>
              <a:t> </a:t>
            </a:r>
            <a:r>
              <a:rPr lang="en-US" sz="2000" b="0" dirty="0">
                <a:solidFill>
                  <a:schemeClr val="tx1"/>
                </a:solidFill>
                <a:latin typeface="Montserrat Medium" pitchFamily="2" charset="77"/>
              </a:rPr>
              <a:t>Kem </a:t>
            </a:r>
            <a:r>
              <a:rPr lang="en-US" sz="2000" b="0" dirty="0" err="1">
                <a:solidFill>
                  <a:schemeClr val="tx1"/>
                </a:solidFill>
                <a:latin typeface="Montserrat Medium" pitchFamily="2" charset="77"/>
              </a:rPr>
              <a:t>dưỡng</a:t>
            </a:r>
            <a:r>
              <a:rPr lang="en-US" sz="2000" b="0" dirty="0">
                <a:solidFill>
                  <a:schemeClr val="tx1"/>
                </a:solidFill>
                <a:latin typeface="Montserrat Medium" pitchFamily="2" charset="77"/>
              </a:rPr>
              <a:t> </a:t>
            </a:r>
            <a:r>
              <a:rPr lang="en-US" sz="2000" b="0" dirty="0" err="1">
                <a:solidFill>
                  <a:schemeClr val="tx1"/>
                </a:solidFill>
                <a:latin typeface="Montserrat Medium" pitchFamily="2" charset="77"/>
              </a:rPr>
              <a:t>ẩm</a:t>
            </a:r>
            <a:r>
              <a:rPr lang="en-US" sz="2000" b="0" dirty="0">
                <a:solidFill>
                  <a:schemeClr val="tx1"/>
                </a:solidFill>
                <a:latin typeface="Montserrat Medium" pitchFamily="2" charset="77"/>
              </a:rPr>
              <a:t> </a:t>
            </a:r>
            <a:r>
              <a:rPr sz="2000" b="0" dirty="0" err="1">
                <a:latin typeface="Montserrat Medium" pitchFamily="2" charset="77"/>
              </a:rPr>
              <a:t>Bepanthen</a:t>
            </a:r>
            <a:r>
              <a:rPr sz="2000" b="0" dirty="0">
                <a:latin typeface="Montserrat Medium" pitchFamily="2" charset="77"/>
              </a:rPr>
              <a:t> </a:t>
            </a:r>
            <a:r>
              <a:rPr sz="2000" b="0" dirty="0" err="1">
                <a:latin typeface="Montserrat Medium" pitchFamily="2" charset="77"/>
              </a:rPr>
              <a:t>SensiDaily</a:t>
            </a:r>
            <a:r>
              <a:rPr sz="2000" b="0" dirty="0">
                <a:latin typeface="Montserrat Medium" pitchFamily="2" charset="77"/>
              </a:rPr>
              <a:t> </a:t>
            </a:r>
            <a:r>
              <a:rPr sz="2000" b="0" dirty="0" err="1">
                <a:latin typeface="Montserrat Medium" pitchFamily="2" charset="77"/>
              </a:rPr>
              <a:t>và</a:t>
            </a:r>
            <a:r>
              <a:rPr sz="2000" b="0" dirty="0">
                <a:latin typeface="Montserrat Medium" pitchFamily="2" charset="77"/>
              </a:rPr>
              <a:t> </a:t>
            </a:r>
            <a:r>
              <a:rPr lang="en-US" sz="2000" b="0" dirty="0">
                <a:latin typeface="Montserrat Medium" pitchFamily="2" charset="77"/>
              </a:rPr>
              <a:t>Kem </a:t>
            </a:r>
            <a:r>
              <a:rPr lang="en-US" sz="2000" b="0" dirty="0" err="1">
                <a:latin typeface="Montserrat Medium" pitchFamily="2" charset="77"/>
              </a:rPr>
              <a:t>trị</a:t>
            </a:r>
            <a:r>
              <a:rPr lang="en-US" sz="2000" b="0" dirty="0">
                <a:latin typeface="Montserrat Medium" pitchFamily="2" charset="77"/>
              </a:rPr>
              <a:t> </a:t>
            </a:r>
            <a:r>
              <a:rPr lang="en-US" sz="2000" b="0" dirty="0" err="1">
                <a:latin typeface="Montserrat Medium" pitchFamily="2" charset="77"/>
              </a:rPr>
              <a:t>ngứa</a:t>
            </a:r>
            <a:r>
              <a:rPr lang="en-US" sz="2000" b="0" dirty="0">
                <a:latin typeface="Montserrat Medium" pitchFamily="2" charset="77"/>
              </a:rPr>
              <a:t> </a:t>
            </a:r>
            <a:r>
              <a:rPr sz="2000" b="0" dirty="0" err="1">
                <a:latin typeface="Montserrat Medium" pitchFamily="2" charset="77"/>
              </a:rPr>
              <a:t>Bepanthen</a:t>
            </a:r>
            <a:r>
              <a:rPr sz="2000" b="0" dirty="0">
                <a:latin typeface="Montserrat Medium" pitchFamily="2" charset="77"/>
              </a:rPr>
              <a:t> Itch Relief Cream </a:t>
            </a:r>
            <a:r>
              <a:rPr lang="en-US" sz="2000" b="0" dirty="0" err="1">
                <a:latin typeface="Montserrat Medium" pitchFamily="2" charset="77"/>
              </a:rPr>
              <a:t>giúp</a:t>
            </a:r>
            <a:r>
              <a:rPr lang="en-US" sz="2000" b="0" dirty="0">
                <a:latin typeface="Montserrat Medium" pitchFamily="2" charset="77"/>
              </a:rPr>
              <a:t> </a:t>
            </a:r>
            <a:r>
              <a:rPr lang="en-US" sz="2000" b="0" dirty="0" err="1">
                <a:latin typeface="Montserrat Medium" pitchFamily="2" charset="77"/>
              </a:rPr>
              <a:t>bạn</a:t>
            </a:r>
            <a:r>
              <a:rPr lang="en-US" sz="2000" b="0" dirty="0">
                <a:latin typeface="Montserrat Medium" pitchFamily="2" charset="77"/>
              </a:rPr>
              <a:t> </a:t>
            </a:r>
            <a:r>
              <a:rPr sz="2000" b="0" dirty="0" err="1">
                <a:latin typeface="Montserrat Medium" pitchFamily="2" charset="77"/>
              </a:rPr>
              <a:t>tự</a:t>
            </a:r>
            <a:r>
              <a:rPr sz="2000" b="0" dirty="0">
                <a:latin typeface="Montserrat Medium" pitchFamily="2" charset="77"/>
              </a:rPr>
              <a:t> tin </a:t>
            </a:r>
            <a:r>
              <a:rPr sz="2000" b="0" dirty="0" err="1">
                <a:latin typeface="Montserrat Medium" pitchFamily="2" charset="77"/>
              </a:rPr>
              <a:t>hơn</a:t>
            </a:r>
            <a:r>
              <a:rPr sz="2000" b="0" dirty="0">
                <a:latin typeface="Montserrat Medium" pitchFamily="2" charset="77"/>
              </a:rPr>
              <a:t> </a:t>
            </a:r>
            <a:r>
              <a:rPr sz="2000" b="0" dirty="0" err="1">
                <a:latin typeface="Montserrat Medium" pitchFamily="2" charset="77"/>
              </a:rPr>
              <a:t>mỗi</a:t>
            </a:r>
            <a:r>
              <a:rPr sz="2000" b="0" dirty="0">
                <a:latin typeface="Montserrat Medium" pitchFamily="2" charset="77"/>
              </a:rPr>
              <a:t> </a:t>
            </a:r>
            <a:r>
              <a:rPr sz="2000" b="0" dirty="0" err="1">
                <a:latin typeface="Montserrat Medium" pitchFamily="2" charset="77"/>
              </a:rPr>
              <a:t>ngày</a:t>
            </a:r>
            <a:r>
              <a:rPr sz="2000" b="0" dirty="0">
                <a:latin typeface="Montserrat Medium" pitchFamily="2" charset="77"/>
              </a:rPr>
              <a:t>!</a:t>
            </a:r>
            <a:r>
              <a:rPr lang="en-US" sz="2000" b="0" dirty="0">
                <a:latin typeface="Montserrat Medium" pitchFamily="2" charset="77"/>
              </a:rPr>
              <a:t> </a:t>
            </a:r>
            <a:r>
              <a:rPr lang="en-VN" sz="2000" b="0" i="0" dirty="0">
                <a:solidFill>
                  <a:srgbClr val="000000"/>
                </a:solidFill>
                <a:effectLst/>
                <a:latin typeface="Helvetica Neue" panose="02000503000000020004" pitchFamily="2" charset="0"/>
              </a:rPr>
              <a:t>💙 💜</a:t>
            </a:r>
            <a:endParaRPr sz="2000" b="0" dirty="0">
              <a:latin typeface="Montserrat Medium" pitchFamily="2" charset="77"/>
            </a:endParaRPr>
          </a:p>
          <a:p>
            <a:pPr algn="just" defTabSz="355600">
              <a:defRPr sz="1600" b="0">
                <a:solidFill>
                  <a:schemeClr val="accent5">
                    <a:hueOff val="-82419"/>
                    <a:satOff val="-9513"/>
                    <a:lumOff val="-16343"/>
                  </a:schemeClr>
                </a:solidFill>
                <a:latin typeface="Montserrat Bold"/>
                <a:ea typeface="Montserrat Bold"/>
                <a:cs typeface="Montserrat Bold"/>
                <a:sym typeface="Montserrat Bold"/>
              </a:defRPr>
            </a:pPr>
            <a:endParaRPr sz="2000" b="0" dirty="0">
              <a:latin typeface="Montserrat Medium" pitchFamily="2" charset="77"/>
            </a:endParaRPr>
          </a:p>
          <a:p>
            <a:pPr algn="just" defTabSz="355600">
              <a:defRPr sz="1600" b="0">
                <a:latin typeface="Montserrat Regular"/>
                <a:ea typeface="Montserrat Regular"/>
                <a:cs typeface="Montserrat Regular"/>
                <a:sym typeface="Montserrat Regular"/>
              </a:defRPr>
            </a:pPr>
            <a:r>
              <a:rPr sz="2000" b="0" dirty="0">
                <a:latin typeface="Montserrat Medium" pitchFamily="2" charset="77"/>
              </a:rPr>
              <a:t>#</a:t>
            </a:r>
            <a:r>
              <a:rPr sz="2000" b="0" dirty="0" err="1">
                <a:latin typeface="Montserrat Medium" pitchFamily="2" charset="77"/>
              </a:rPr>
              <a:t>BepanthenEczema</a:t>
            </a:r>
            <a:r>
              <a:rPr sz="2000" b="0" dirty="0">
                <a:latin typeface="Montserrat Medium" pitchFamily="2" charset="77"/>
              </a:rPr>
              <a:t> #</a:t>
            </a:r>
            <a:r>
              <a:rPr sz="2000" b="0" dirty="0" err="1">
                <a:latin typeface="Montserrat Medium" pitchFamily="2" charset="77"/>
              </a:rPr>
              <a:t>BepanthenItchReliefCream</a:t>
            </a:r>
            <a:r>
              <a:rPr sz="2000" b="0" dirty="0">
                <a:latin typeface="Montserrat Medium" pitchFamily="2" charset="77"/>
              </a:rPr>
              <a:t> #</a:t>
            </a:r>
            <a:r>
              <a:rPr sz="2000" b="0" dirty="0" err="1">
                <a:latin typeface="Montserrat Medium" pitchFamily="2" charset="77"/>
              </a:rPr>
              <a:t>BepanthenSensiDaily</a:t>
            </a:r>
            <a:r>
              <a:rPr sz="2000" b="0" dirty="0">
                <a:latin typeface="Montserrat Medium" pitchFamily="2" charset="77"/>
              </a:rPr>
              <a:t> #</a:t>
            </a:r>
            <a:r>
              <a:rPr sz="2000" b="0" dirty="0" err="1">
                <a:latin typeface="Montserrat Medium" pitchFamily="2" charset="77"/>
              </a:rPr>
              <a:t>Giảmngứahiệuquả</a:t>
            </a:r>
            <a:r>
              <a:rPr sz="2000" b="0" dirty="0">
                <a:latin typeface="Montserrat Medium" pitchFamily="2" charset="77"/>
              </a:rPr>
              <a:t> #</a:t>
            </a:r>
            <a:r>
              <a:rPr sz="2000" b="0" dirty="0" err="1">
                <a:latin typeface="Montserrat Medium" pitchFamily="2" charset="77"/>
              </a:rPr>
              <a:t>Dưỡngẩmdịudachàm</a:t>
            </a:r>
            <a:endParaRPr sz="2000" b="0" dirty="0">
              <a:latin typeface="Montserrat Medium" pitchFamily="2" charset="77"/>
            </a:endParaRPr>
          </a:p>
          <a:p>
            <a:pPr algn="just" defTabSz="355600">
              <a:defRPr sz="1600" b="0">
                <a:latin typeface="Montserrat Regular"/>
                <a:ea typeface="Montserrat Regular"/>
                <a:cs typeface="Montserrat Regular"/>
                <a:sym typeface="Montserrat Regular"/>
              </a:defRPr>
            </a:pPr>
            <a:endParaRPr sz="2000" b="0" dirty="0">
              <a:latin typeface="Montserrat Medium" pitchFamily="2" charset="77"/>
            </a:endParaRPr>
          </a:p>
          <a:p>
            <a:pPr algn="just" defTabSz="355600">
              <a:defRPr sz="1600" b="0">
                <a:latin typeface="Montserrat Regular"/>
                <a:ea typeface="Montserrat Regular"/>
                <a:cs typeface="Montserrat Regular"/>
                <a:sym typeface="Montserrat Regular"/>
              </a:defRPr>
            </a:pPr>
            <a:r>
              <a:rPr sz="2000" b="0" dirty="0">
                <a:latin typeface="Montserrat Medium" pitchFamily="2" charset="77"/>
              </a:rPr>
              <a:t>(*) 96% </a:t>
            </a:r>
            <a:r>
              <a:rPr sz="2000" b="0" dirty="0" err="1">
                <a:latin typeface="Montserrat Medium" pitchFamily="2" charset="77"/>
              </a:rPr>
              <a:t>trẻ</a:t>
            </a:r>
            <a:r>
              <a:rPr sz="2000" b="0" dirty="0">
                <a:latin typeface="Montserrat Medium" pitchFamily="2" charset="77"/>
              </a:rPr>
              <a:t> </a:t>
            </a:r>
            <a:r>
              <a:rPr sz="2000" b="0" dirty="0" err="1">
                <a:latin typeface="Montserrat Medium" pitchFamily="2" charset="77"/>
              </a:rPr>
              <a:t>hoàn</a:t>
            </a:r>
            <a:r>
              <a:rPr sz="2000" b="0" dirty="0">
                <a:latin typeface="Montserrat Medium" pitchFamily="2" charset="77"/>
              </a:rPr>
              <a:t> </a:t>
            </a:r>
            <a:r>
              <a:rPr sz="2000" b="0" dirty="0" err="1">
                <a:latin typeface="Montserrat Medium" pitchFamily="2" charset="77"/>
              </a:rPr>
              <a:t>thành</a:t>
            </a:r>
            <a:r>
              <a:rPr sz="2000" b="0" dirty="0">
                <a:latin typeface="Montserrat Medium" pitchFamily="2" charset="77"/>
              </a:rPr>
              <a:t> </a:t>
            </a:r>
            <a:r>
              <a:rPr sz="2000" b="0" dirty="0" err="1">
                <a:latin typeface="Montserrat Medium" pitchFamily="2" charset="77"/>
              </a:rPr>
              <a:t>nghiên</a:t>
            </a:r>
            <a:r>
              <a:rPr sz="2000" b="0" dirty="0">
                <a:latin typeface="Montserrat Medium" pitchFamily="2" charset="77"/>
              </a:rPr>
              <a:t> </a:t>
            </a:r>
            <a:r>
              <a:rPr sz="2000" b="0" dirty="0" err="1">
                <a:latin typeface="Montserrat Medium" pitchFamily="2" charset="77"/>
              </a:rPr>
              <a:t>cứu</a:t>
            </a:r>
            <a:r>
              <a:rPr sz="2000" b="0" dirty="0">
                <a:latin typeface="Montserrat Medium" pitchFamily="2" charset="77"/>
              </a:rPr>
              <a:t> </a:t>
            </a:r>
            <a:r>
              <a:rPr sz="2000" b="0" dirty="0" err="1">
                <a:latin typeface="Montserrat Medium" pitchFamily="2" charset="77"/>
              </a:rPr>
              <a:t>không</a:t>
            </a:r>
            <a:r>
              <a:rPr sz="2000" b="0" dirty="0">
                <a:latin typeface="Montserrat Medium" pitchFamily="2" charset="77"/>
              </a:rPr>
              <a:t> </a:t>
            </a:r>
            <a:r>
              <a:rPr sz="2000" b="0" dirty="0" err="1">
                <a:latin typeface="Montserrat Medium" pitchFamily="2" charset="77"/>
              </a:rPr>
              <a:t>bị</a:t>
            </a:r>
            <a:r>
              <a:rPr sz="2000" b="0" dirty="0">
                <a:latin typeface="Montserrat Medium" pitchFamily="2" charset="77"/>
              </a:rPr>
              <a:t> </a:t>
            </a:r>
            <a:r>
              <a:rPr sz="2000" b="0" dirty="0" err="1">
                <a:latin typeface="Montserrat Medium" pitchFamily="2" charset="77"/>
              </a:rPr>
              <a:t>bùng</a:t>
            </a:r>
            <a:r>
              <a:rPr sz="2000" b="0" dirty="0">
                <a:latin typeface="Montserrat Medium" pitchFamily="2" charset="77"/>
              </a:rPr>
              <a:t> </a:t>
            </a:r>
            <a:r>
              <a:rPr sz="2000" b="0" dirty="0" err="1">
                <a:latin typeface="Montserrat Medium" pitchFamily="2" charset="77"/>
              </a:rPr>
              <a:t>phát</a:t>
            </a:r>
            <a:r>
              <a:rPr sz="2000" b="0" dirty="0">
                <a:latin typeface="Montserrat Medium" pitchFamily="2" charset="77"/>
              </a:rPr>
              <a:t> </a:t>
            </a:r>
            <a:r>
              <a:rPr sz="2000" b="0" dirty="0" err="1">
                <a:latin typeface="Montserrat Medium" pitchFamily="2" charset="77"/>
              </a:rPr>
              <a:t>viêm</a:t>
            </a:r>
            <a:r>
              <a:rPr sz="2000" b="0" dirty="0">
                <a:latin typeface="Montserrat Medium" pitchFamily="2" charset="77"/>
              </a:rPr>
              <a:t> da </a:t>
            </a:r>
            <a:r>
              <a:rPr sz="2000" b="0" dirty="0" err="1">
                <a:latin typeface="Montserrat Medium" pitchFamily="2" charset="77"/>
              </a:rPr>
              <a:t>cơ</a:t>
            </a:r>
            <a:r>
              <a:rPr sz="2000" b="0" dirty="0">
                <a:latin typeface="Montserrat Medium" pitchFamily="2" charset="77"/>
              </a:rPr>
              <a:t> </a:t>
            </a:r>
            <a:r>
              <a:rPr sz="2000" b="0" dirty="0" err="1">
                <a:latin typeface="Montserrat Medium" pitchFamily="2" charset="77"/>
              </a:rPr>
              <a:t>địa</a:t>
            </a:r>
            <a:r>
              <a:rPr sz="2000" b="0" dirty="0">
                <a:latin typeface="Montserrat Medium" pitchFamily="2" charset="77"/>
              </a:rPr>
              <a:t> (eczema)(**)</a:t>
            </a:r>
          </a:p>
          <a:p>
            <a:pPr algn="just" defTabSz="355600">
              <a:defRPr sz="1600" b="0">
                <a:latin typeface="Montserrat Regular"/>
                <a:ea typeface="Montserrat Regular"/>
                <a:cs typeface="Montserrat Regular"/>
                <a:sym typeface="Montserrat Regular"/>
              </a:defRPr>
            </a:pPr>
            <a:r>
              <a:rPr sz="2000" b="0" dirty="0">
                <a:latin typeface="Montserrat Medium" pitchFamily="2" charset="77"/>
              </a:rPr>
              <a:t>(**)</a:t>
            </a:r>
            <a:r>
              <a:rPr lang="en-US" sz="2000" b="0" dirty="0">
                <a:latin typeface="Montserrat Medium" pitchFamily="2" charset="77"/>
              </a:rPr>
              <a:t> Theo </a:t>
            </a:r>
            <a:r>
              <a:rPr lang="en-US" sz="2000" b="0" dirty="0" err="1">
                <a:latin typeface="Montserrat Medium" pitchFamily="2" charset="77"/>
              </a:rPr>
              <a:t>nghiên</a:t>
            </a:r>
            <a:r>
              <a:rPr lang="en-US" sz="2000" b="0" dirty="0">
                <a:latin typeface="Montserrat Medium" pitchFamily="2" charset="77"/>
              </a:rPr>
              <a:t> </a:t>
            </a:r>
            <a:r>
              <a:rPr lang="en-US" sz="2000" b="0" dirty="0" err="1">
                <a:latin typeface="Montserrat Medium" pitchFamily="2" charset="77"/>
              </a:rPr>
              <a:t>cứu</a:t>
            </a:r>
            <a:r>
              <a:rPr lang="en-US" sz="2000" b="0" dirty="0">
                <a:latin typeface="Montserrat Medium" pitchFamily="2" charset="77"/>
              </a:rPr>
              <a:t> </a:t>
            </a:r>
            <a:r>
              <a:rPr lang="en-US" sz="2000" b="0" dirty="0" err="1">
                <a:latin typeface="Montserrat Medium" pitchFamily="2" charset="77"/>
              </a:rPr>
              <a:t>của</a:t>
            </a:r>
            <a:r>
              <a:rPr lang="en-US" sz="2000" b="0" dirty="0">
                <a:latin typeface="Montserrat Medium" pitchFamily="2" charset="77"/>
              </a:rPr>
              <a:t> </a:t>
            </a:r>
            <a:r>
              <a:rPr sz="2000" b="0" dirty="0">
                <a:latin typeface="Montserrat Medium" pitchFamily="2" charset="77"/>
              </a:rPr>
              <a:t>Hans Stettler, Peter </a:t>
            </a:r>
            <a:r>
              <a:rPr sz="2000" b="0" dirty="0" err="1">
                <a:latin typeface="Montserrat Medium" pitchFamily="2" charset="77"/>
              </a:rPr>
              <a:t>Kurka</a:t>
            </a:r>
            <a:r>
              <a:rPr sz="2000" b="0" dirty="0">
                <a:latin typeface="Montserrat Medium" pitchFamily="2" charset="77"/>
              </a:rPr>
              <a:t>, Johannes </a:t>
            </a:r>
            <a:r>
              <a:rPr sz="2000" b="0" dirty="0" err="1">
                <a:latin typeface="Montserrat Medium" pitchFamily="2" charset="77"/>
              </a:rPr>
              <a:t>Kandzora</a:t>
            </a:r>
            <a:r>
              <a:rPr sz="2000" b="0" dirty="0">
                <a:latin typeface="Montserrat Medium" pitchFamily="2" charset="77"/>
              </a:rPr>
              <a:t>, Viktoria Pavel, Marion Breuer &amp; Anna Macura-</a:t>
            </a:r>
            <a:r>
              <a:rPr sz="2000" b="0" dirty="0" err="1">
                <a:latin typeface="Montserrat Medium" pitchFamily="2" charset="77"/>
              </a:rPr>
              <a:t>Biegun</a:t>
            </a:r>
            <a:r>
              <a:rPr sz="2000" b="0" dirty="0">
                <a:latin typeface="Montserrat Medium" pitchFamily="2" charset="77"/>
              </a:rPr>
              <a:t> (2017). A new </a:t>
            </a:r>
            <a:r>
              <a:rPr sz="2000" b="0" dirty="0" err="1">
                <a:latin typeface="Montserrat Medium" pitchFamily="2" charset="77"/>
              </a:rPr>
              <a:t>topial</a:t>
            </a:r>
            <a:r>
              <a:rPr sz="2000" b="0" dirty="0">
                <a:latin typeface="Montserrat Medium" pitchFamily="2" charset="77"/>
              </a:rPr>
              <a:t> pan-</a:t>
            </a:r>
            <a:r>
              <a:rPr sz="2000" b="0" dirty="0" err="1">
                <a:latin typeface="Montserrat Medium" pitchFamily="2" charset="77"/>
              </a:rPr>
              <a:t>thenol</a:t>
            </a:r>
            <a:r>
              <a:rPr sz="2000" b="0" dirty="0">
                <a:latin typeface="Montserrat Medium" pitchFamily="2" charset="77"/>
              </a:rPr>
              <a:t>-containing emollient for maintenance treatment of childhood atopic dermatitis: results from a multicenter prospective study, Journal of Dermatological Treatment, ISSN: 0954-6634 (Print) 1471-1753 (Online) Journal homepage: https://</a:t>
            </a:r>
            <a:r>
              <a:rPr sz="2000" b="0" dirty="0" err="1">
                <a:latin typeface="Montserrat Medium" pitchFamily="2" charset="77"/>
              </a:rPr>
              <a:t>www.tandfon-line.com</a:t>
            </a:r>
            <a:r>
              <a:rPr sz="2000" b="0" dirty="0">
                <a:latin typeface="Montserrat Medium" pitchFamily="2" charset="77"/>
              </a:rPr>
              <a:t>/</a:t>
            </a:r>
            <a:r>
              <a:rPr sz="2000" b="0" dirty="0" err="1">
                <a:latin typeface="Montserrat Medium" pitchFamily="2" charset="77"/>
              </a:rPr>
              <a:t>loi</a:t>
            </a:r>
            <a:r>
              <a:rPr sz="2000" b="0" dirty="0">
                <a:latin typeface="Montserrat Medium" pitchFamily="2" charset="77"/>
              </a:rPr>
              <a:t>/ijdt20,28:8,774-779,DOI: 080/09546634.2017.1328938</a:t>
            </a:r>
            <a:endParaRPr lang="en-US" sz="2000" b="0" dirty="0">
              <a:latin typeface="Montserrat Medium" pitchFamily="2" charset="77"/>
            </a:endParaRPr>
          </a:p>
          <a:p>
            <a:pPr algn="just" defTabSz="457200">
              <a:defRPr sz="2000" b="0">
                <a:latin typeface="Montserrat Regular"/>
                <a:ea typeface="Montserrat Regular"/>
                <a:cs typeface="Montserrat Regular"/>
                <a:sym typeface="Montserrat Regular"/>
              </a:defRPr>
            </a:pPr>
            <a:r>
              <a:rPr lang="vi-VN" sz="2000" b="0" dirty="0">
                <a:latin typeface="Montserrat Medium" pitchFamily="2" charset="77"/>
              </a:rPr>
              <a:t>(***) Theo nghiên cứu của Hans Stettler, Peter Kurka, Christine Wagner, Katarzyna Sznurkowska, Olga Czernicka, Arne Böhling, Stephan Bielfeldt, Klaus-Peter Wilhelm &amp; Holger Lenz (2016). A new topical panthenol containing emollient: skin-moisturizing effect following single and prolonged usage in healthy adults, and tolerability in healthy infants, Journal of Dermatological Treatment, ISSN: 0954-6634 (Print) 1471-1753 (Online) Journal homepage: </a:t>
            </a:r>
            <a:r>
              <a:rPr lang="vi-VN" sz="2000" b="0" u="sng" dirty="0">
                <a:solidFill>
                  <a:srgbClr val="1155CC"/>
                </a:solidFill>
                <a:latin typeface="Montserrat Medium" pitchFamily="2" charset="77"/>
                <a:hlinkClick r:id="rId2"/>
              </a:rPr>
              <a:t>https://www.tandfonline.com/loi/ijdt20</a:t>
            </a:r>
            <a:r>
              <a:rPr lang="vi-VN" sz="2000" b="0" dirty="0">
                <a:latin typeface="Montserrat Medium" pitchFamily="2" charset="77"/>
              </a:rPr>
              <a:t>, DOI: 10.1080/09546634.2016.1218417</a:t>
            </a:r>
          </a:p>
          <a:p>
            <a:pPr algn="just" defTabSz="457200">
              <a:defRPr sz="2000" b="0">
                <a:latin typeface="Montserrat Regular"/>
                <a:ea typeface="Montserrat Regular"/>
                <a:cs typeface="Montserrat Regular"/>
                <a:sym typeface="Montserrat Regular"/>
              </a:defRPr>
            </a:pPr>
            <a:r>
              <a:rPr lang="vi-VN" sz="2000" b="0" dirty="0">
                <a:latin typeface="Montserrat Medium" pitchFamily="2" charset="77"/>
              </a:rPr>
              <a:t>Hiệu quả sản phẩm tùy thuộc vào làn da mỗi người</a:t>
            </a:r>
            <a:endParaRPr sz="2000" b="0" dirty="0">
              <a:solidFill>
                <a:srgbClr val="3C414B"/>
              </a:solidFill>
              <a:latin typeface="Montserrat Medium" pitchFamily="2" charset="77"/>
            </a:endParaRPr>
          </a:p>
        </p:txBody>
      </p:sp>
      <p:sp>
        <p:nvSpPr>
          <p:cNvPr id="435" name="Bepanthen SensiDaily…"/>
          <p:cNvSpPr/>
          <p:nvPr/>
        </p:nvSpPr>
        <p:spPr>
          <a:xfrm>
            <a:off x="446205" y="435334"/>
            <a:ext cx="23377344" cy="2209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a:t>
            </a:r>
            <a:r>
              <a:rPr dirty="0" err="1">
                <a:latin typeface="Montserrat Bold"/>
                <a:ea typeface="Montserrat Bold"/>
                <a:cs typeface="Montserrat Bold"/>
                <a:sym typeface="Montserrat Bold"/>
              </a:rPr>
              <a:t>SensiDaily</a:t>
            </a:r>
            <a:r>
              <a:rPr dirty="0">
                <a:latin typeface="Montserrat Bold"/>
                <a:ea typeface="Montserrat Bold"/>
                <a:cs typeface="Montserrat Bold"/>
                <a:sym typeface="Montserrat Bold"/>
              </a:rPr>
              <a:t> </a:t>
            </a:r>
          </a:p>
          <a:p>
            <a:pPr algn="l" defTabSz="355600">
              <a:defRPr sz="3500" b="0">
                <a:solidFill>
                  <a:schemeClr val="accent1">
                    <a:hueOff val="114395"/>
                    <a:lumOff val="-24975"/>
                  </a:schemeClr>
                </a:solidFill>
                <a:latin typeface="Montserrat Bold"/>
                <a:ea typeface="Montserrat Bold"/>
                <a:cs typeface="Montserrat Bold"/>
                <a:sym typeface="Montserrat Bold"/>
              </a:defRPr>
            </a:pPr>
            <a:endParaRPr lang="en-US" sz="2800" u="sng" dirty="0"/>
          </a:p>
        </p:txBody>
      </p:sp>
    </p:spTree>
    <p:extLst>
      <p:ext uri="{BB962C8B-B14F-4D97-AF65-F5344CB8AC3E}">
        <p14:creationId xmlns:p14="http://schemas.microsoft.com/office/powerpoint/2010/main" val="38277464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Option 2"/>
          <p:cNvSpPr txBox="1"/>
          <p:nvPr/>
        </p:nvSpPr>
        <p:spPr>
          <a:xfrm>
            <a:off x="3176412" y="11523507"/>
            <a:ext cx="416407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b="0">
                <a:solidFill>
                  <a:schemeClr val="accent5">
                    <a:hueOff val="-82419"/>
                    <a:satOff val="-9513"/>
                    <a:lumOff val="-16343"/>
                  </a:schemeClr>
                </a:solidFill>
                <a:latin typeface="Montserrat Bold"/>
                <a:ea typeface="Montserrat Bold"/>
                <a:cs typeface="Montserrat Bold"/>
                <a:sym typeface="Montserrat Bold"/>
              </a:defRPr>
            </a:lvl1pPr>
          </a:lstStyle>
          <a:p>
            <a:r>
              <a:rPr lang="en-US" sz="2000"/>
              <a:t>for thumbnail &amp; video’s frame</a:t>
            </a:r>
            <a:endParaRPr sz="2000" dirty="0">
              <a:solidFill>
                <a:srgbClr val="FF0000"/>
              </a:solidFill>
            </a:endParaRPr>
          </a:p>
        </p:txBody>
      </p:sp>
      <p:sp>
        <p:nvSpPr>
          <p:cNvPr id="443" name="Visual:…"/>
          <p:cNvSpPr/>
          <p:nvPr/>
        </p:nvSpPr>
        <p:spPr>
          <a:xfrm>
            <a:off x="726431" y="1473665"/>
            <a:ext cx="23377344" cy="1224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defTabSz="355600">
              <a:defRPr sz="2000" b="0" u="sng">
                <a:solidFill>
                  <a:srgbClr val="942192"/>
                </a:solidFill>
                <a:latin typeface="Montserrat Bold"/>
                <a:ea typeface="Montserrat Bold"/>
                <a:cs typeface="Montserrat Bold"/>
                <a:sym typeface="Montserrat Bold"/>
              </a:defRPr>
            </a:pPr>
            <a:r>
              <a:rPr dirty="0"/>
              <a:t>Visual:</a:t>
            </a:r>
          </a:p>
          <a:p>
            <a:pPr marL="190500" indent="-190500" algn="l" defTabSz="355600">
              <a:buSzPct val="80000"/>
              <a:buChar char="-"/>
              <a:defRPr sz="2000" b="0">
                <a:latin typeface="Montserrat Bold"/>
                <a:ea typeface="Montserrat Bold"/>
                <a:cs typeface="Montserrat Bold"/>
                <a:sym typeface="Montserrat Bold"/>
              </a:defRPr>
            </a:pPr>
            <a:r>
              <a:rPr dirty="0"/>
              <a:t>Format: </a:t>
            </a:r>
            <a:r>
              <a:rPr dirty="0">
                <a:latin typeface="Montserrat Regular"/>
                <a:ea typeface="Montserrat Regular"/>
                <a:cs typeface="Montserrat Regular"/>
                <a:sym typeface="Montserrat Regular"/>
              </a:rPr>
              <a:t>Video</a:t>
            </a:r>
          </a:p>
          <a:p>
            <a:pPr marL="190500" indent="-190500" algn="l" defTabSz="355600">
              <a:buSzPct val="80000"/>
              <a:buChar char="-"/>
              <a:defRPr sz="2000" b="0">
                <a:latin typeface="Montserrat Regular"/>
                <a:ea typeface="Montserrat Regular"/>
                <a:cs typeface="Montserrat Regular"/>
                <a:sym typeface="Montserrat Regular"/>
              </a:defRPr>
            </a:pPr>
            <a:r>
              <a:rPr dirty="0"/>
              <a:t>Resize TVC 15s </a:t>
            </a:r>
            <a:r>
              <a:rPr dirty="0" err="1"/>
              <a:t>của</a:t>
            </a:r>
            <a:r>
              <a:rPr dirty="0"/>
              <a:t> </a:t>
            </a:r>
            <a:r>
              <a:rPr dirty="0" err="1"/>
              <a:t>Bepanthen</a:t>
            </a:r>
            <a:r>
              <a:rPr dirty="0"/>
              <a:t> </a:t>
            </a:r>
            <a:r>
              <a:rPr dirty="0" err="1"/>
              <a:t>SensiDaily</a:t>
            </a:r>
            <a:r>
              <a:rPr dirty="0"/>
              <a:t> </a:t>
            </a:r>
            <a:r>
              <a:rPr dirty="0" err="1"/>
              <a:t>để</a:t>
            </a:r>
            <a:r>
              <a:rPr dirty="0"/>
              <a:t> </a:t>
            </a:r>
            <a:r>
              <a:rPr dirty="0" err="1"/>
              <a:t>làm</a:t>
            </a:r>
            <a:r>
              <a:rPr dirty="0"/>
              <a:t> visual </a:t>
            </a:r>
            <a:r>
              <a:rPr dirty="0" err="1"/>
              <a:t>cho</a:t>
            </a:r>
            <a:r>
              <a:rPr dirty="0"/>
              <a:t> RTB Post </a:t>
            </a:r>
            <a:r>
              <a:rPr dirty="0" err="1"/>
              <a:t>này</a:t>
            </a:r>
            <a:r>
              <a:rPr dirty="0"/>
              <a:t>.</a:t>
            </a:r>
          </a:p>
        </p:txBody>
      </p:sp>
      <p:pic>
        <p:nvPicPr>
          <p:cNvPr id="15" name="POST AO SD.png" descr="POST AO SD.png">
            <a:extLst>
              <a:ext uri="{FF2B5EF4-FFF2-40B4-BE49-F238E27FC236}">
                <a16:creationId xmlns:a16="http://schemas.microsoft.com/office/drawing/2014/main" id="{F7219AE4-8A1F-3505-9579-CD20CAF34E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68" y="2698279"/>
            <a:ext cx="7863843" cy="7863842"/>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10" name="Bepanthen SensiDaily…">
            <a:extLst>
              <a:ext uri="{FF2B5EF4-FFF2-40B4-BE49-F238E27FC236}">
                <a16:creationId xmlns:a16="http://schemas.microsoft.com/office/drawing/2014/main" id="{04C18E6D-7EE7-6F43-D744-45D63E3FBEA9}"/>
              </a:ext>
            </a:extLst>
          </p:cNvPr>
          <p:cNvSpPr/>
          <p:nvPr/>
        </p:nvSpPr>
        <p:spPr>
          <a:xfrm>
            <a:off x="446205" y="435333"/>
            <a:ext cx="23377344" cy="2790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a:t>
            </a:r>
            <a:r>
              <a:rPr dirty="0" err="1">
                <a:latin typeface="Montserrat Bold"/>
                <a:ea typeface="Montserrat Bold"/>
                <a:cs typeface="Montserrat Bold"/>
                <a:sym typeface="Montserrat Bold"/>
              </a:rPr>
              <a:t>SensiDaily</a:t>
            </a:r>
            <a:r>
              <a:rPr dirty="0">
                <a:latin typeface="Montserrat Bold"/>
                <a:ea typeface="Montserrat Bold"/>
                <a:cs typeface="Montserrat Bold"/>
                <a:sym typeface="Montserrat Bold"/>
              </a:rPr>
              <a:t> </a:t>
            </a:r>
          </a:p>
          <a:p>
            <a:pPr algn="l" defTabSz="355600">
              <a:defRPr sz="3500" b="0">
                <a:solidFill>
                  <a:schemeClr val="accent1">
                    <a:hueOff val="114395"/>
                    <a:lumOff val="-24975"/>
                  </a:schemeClr>
                </a:solidFill>
                <a:latin typeface="Montserrat Bold"/>
                <a:ea typeface="Montserrat Bold"/>
                <a:cs typeface="Montserrat Bold"/>
                <a:sym typeface="Montserrat Bold"/>
              </a:defRPr>
            </a:pPr>
            <a:endParaRPr lang="en-US" sz="2800" u="sng" dirty="0"/>
          </a:p>
        </p:txBody>
      </p:sp>
      <p:sp>
        <p:nvSpPr>
          <p:cNvPr id="9" name="Option 2">
            <a:extLst>
              <a:ext uri="{FF2B5EF4-FFF2-40B4-BE49-F238E27FC236}">
                <a16:creationId xmlns:a16="http://schemas.microsoft.com/office/drawing/2014/main" id="{C8C9DEB2-361F-4576-8AB8-F1AFE900FC1F}"/>
              </a:ext>
            </a:extLst>
          </p:cNvPr>
          <p:cNvSpPr txBox="1"/>
          <p:nvPr/>
        </p:nvSpPr>
        <p:spPr>
          <a:xfrm>
            <a:off x="15810372" y="11430955"/>
            <a:ext cx="416407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b="0">
                <a:solidFill>
                  <a:schemeClr val="accent5">
                    <a:hueOff val="-82419"/>
                    <a:satOff val="-9513"/>
                    <a:lumOff val="-16343"/>
                  </a:schemeClr>
                </a:solidFill>
                <a:latin typeface="Montserrat Bold"/>
                <a:ea typeface="Montserrat Bold"/>
                <a:cs typeface="Montserrat Bold"/>
                <a:sym typeface="Montserrat Bold"/>
              </a:defRPr>
            </a:lvl1pPr>
          </a:lstStyle>
          <a:p>
            <a:r>
              <a:rPr lang="en-US" sz="2000"/>
              <a:t>Approved video</a:t>
            </a:r>
            <a:endParaRPr sz="2000" dirty="0">
              <a:solidFill>
                <a:srgbClr val="FF0000"/>
              </a:solidFill>
            </a:endParaRPr>
          </a:p>
        </p:txBody>
      </p:sp>
      <p:pic>
        <p:nvPicPr>
          <p:cNvPr id="2" name="Bepanthen SD - TVC 15s - Online - R3 - 2909">
            <a:hlinkClick r:id="" action="ppaction://media"/>
            <a:extLst>
              <a:ext uri="{FF2B5EF4-FFF2-40B4-BE49-F238E27FC236}">
                <a16:creationId xmlns:a16="http://schemas.microsoft.com/office/drawing/2014/main" id="{F85D36CF-3F72-4C9F-B7F3-10F0D0CE7F4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465569" y="2698279"/>
            <a:ext cx="11337140" cy="637714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TB POST"/>
          <p:cNvSpPr txBox="1">
            <a:spLocks noGrp="1"/>
          </p:cNvSpPr>
          <p:nvPr>
            <p:ph type="title" idx="4294967295"/>
          </p:nvPr>
        </p:nvSpPr>
        <p:spPr>
          <a:xfrm>
            <a:off x="-1" y="2816111"/>
            <a:ext cx="23887355" cy="8083776"/>
          </a:xfrm>
          <a:prstGeom prst="rect">
            <a:avLst/>
          </a:prstGeom>
          <a:effectLst>
            <a:outerShdw blurRad="50800" dist="63500" dir="2700000" rotWithShape="0">
              <a:srgbClr val="55116A">
                <a:alpha val="50000"/>
              </a:srgbClr>
            </a:outerShdw>
          </a:effectLst>
        </p:spPr>
        <p:txBody>
          <a:bodyPr anchor="t">
            <a:noAutofit/>
          </a:bodyPr>
          <a:lstStyle>
            <a:lvl1pPr defTabSz="2218888">
              <a:lnSpc>
                <a:spcPct val="80000"/>
              </a:lnSpc>
              <a:defRPr sz="20384" b="1" spc="-407">
                <a:solidFill>
                  <a:srgbClr val="7E199E"/>
                </a:solidFill>
                <a:latin typeface="Helvetica Neue"/>
                <a:ea typeface="Helvetica Neue"/>
                <a:cs typeface="Helvetica Neue"/>
                <a:sym typeface="Helvetica Neue"/>
              </a:defRPr>
            </a:lvl1pPr>
          </a:lstStyle>
          <a:p>
            <a:pPr>
              <a:lnSpc>
                <a:spcPct val="100000"/>
              </a:lnSpc>
            </a:pPr>
            <a:r>
              <a:rPr lang="en-US" sz="17100"/>
              <a:t>Post 3:</a:t>
            </a:r>
            <a:br>
              <a:rPr lang="en-US" sz="17100"/>
            </a:br>
            <a:r>
              <a:rPr lang="en-US" sz="11900"/>
              <a:t>Combo Bepanthen Itch Relief</a:t>
            </a:r>
            <a:br>
              <a:rPr lang="en-US" sz="11900"/>
            </a:br>
            <a:r>
              <a:rPr lang="en-US" sz="11900"/>
              <a:t>&amp; Bepnathen Sensidaily</a:t>
            </a:r>
            <a:endParaRPr sz="17100" dirty="0"/>
          </a:p>
        </p:txBody>
      </p:sp>
    </p:spTree>
    <p:extLst>
      <p:ext uri="{BB962C8B-B14F-4D97-AF65-F5344CB8AC3E}">
        <p14:creationId xmlns:p14="http://schemas.microsoft.com/office/powerpoint/2010/main" val="19868089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aption:…"/>
          <p:cNvSpPr txBox="1"/>
          <p:nvPr/>
        </p:nvSpPr>
        <p:spPr>
          <a:xfrm>
            <a:off x="475197" y="2811238"/>
            <a:ext cx="23433606" cy="9643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u="sng">
                <a:solidFill>
                  <a:srgbClr val="942192"/>
                </a:solidFill>
                <a:latin typeface="Montserrat Bold Italic"/>
                <a:ea typeface="Montserrat Bold Italic"/>
                <a:cs typeface="Montserrat Bold Italic"/>
                <a:sym typeface="Montserrat Bold Italic"/>
              </a:defRPr>
            </a:pPr>
            <a:r>
              <a:rPr dirty="0">
                <a:latin typeface="Montserrat ExtraBold" pitchFamily="2" charset="77"/>
              </a:rPr>
              <a:t>Caption:</a:t>
            </a:r>
          </a:p>
          <a:p>
            <a:pPr algn="just">
              <a:defRPr sz="2000" b="0">
                <a:latin typeface="Montserrat Regular"/>
                <a:ea typeface="Montserrat Regular"/>
                <a:cs typeface="Montserrat Regular"/>
                <a:sym typeface="Montserrat Regular"/>
              </a:defRPr>
            </a:pP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r>
              <a:rPr lang="vi-VN" b="0" dirty="0">
                <a:latin typeface="Montserrat Medium" pitchFamily="2" charset="77"/>
              </a:rPr>
              <a:t>Da của bé yêu đang bị chàm ngứa ngáy </a:t>
            </a:r>
            <a:r>
              <a:rPr lang="vi-VN" b="0">
                <a:latin typeface="Montserrat Medium" pitchFamily="2" charset="77"/>
              </a:rPr>
              <a:t>khó chịu</a:t>
            </a:r>
            <a:r>
              <a:rPr lang="en-US" b="0">
                <a:latin typeface="Montserrat Medium" pitchFamily="2" charset="77"/>
              </a:rPr>
              <a:t> </a:t>
            </a:r>
            <a:r>
              <a:rPr lang="pt-BR" sz="2000">
                <a:solidFill>
                  <a:srgbClr val="FF0000"/>
                </a:solidFill>
                <a:effectLst/>
                <a:latin typeface="Segoe UI" panose="020B0502040204020203" pitchFamily="34" charset="0"/>
              </a:rPr>
              <a:t>do khô da, da nhạy cảm hoặc da dễ bị chàm</a:t>
            </a:r>
            <a:r>
              <a:rPr lang="vi-VN" b="0">
                <a:latin typeface="Montserrat Medium" pitchFamily="2" charset="77"/>
              </a:rPr>
              <a:t>? </a:t>
            </a:r>
            <a:r>
              <a:rPr lang="en-US" b="0" dirty="0">
                <a:latin typeface="Montserrat Medium" pitchFamily="2" charset="77"/>
              </a:rPr>
              <a:t>Hay </a:t>
            </a:r>
            <a:r>
              <a:rPr lang="en-US" b="0" dirty="0" err="1">
                <a:latin typeface="Montserrat Medium" pitchFamily="2" charset="77"/>
              </a:rPr>
              <a:t>chính</a:t>
            </a:r>
            <a:r>
              <a:rPr lang="en-US" b="0" dirty="0">
                <a:latin typeface="Montserrat Medium" pitchFamily="2" charset="77"/>
              </a:rPr>
              <a:t> </a:t>
            </a:r>
            <a:r>
              <a:rPr lang="en-US" b="0" dirty="0" err="1">
                <a:latin typeface="Montserrat Medium" pitchFamily="2" charset="77"/>
              </a:rPr>
              <a:t>bạn</a:t>
            </a:r>
            <a:r>
              <a:rPr lang="vi-VN" b="0" dirty="0">
                <a:latin typeface="Montserrat Medium" pitchFamily="2" charset="77"/>
              </a:rPr>
              <a:t> đang gặp phải tình trạng da bị kích ứng, khô nứt? Những “phiền phức” này đang làm giảm chất lượng cuộc sống của cả mẹ và bé? Vậy hãy để bộ đôi </a:t>
            </a:r>
            <a:r>
              <a:rPr lang="en-US" b="0" dirty="0">
                <a:latin typeface="Montserrat Medium" pitchFamily="2" charset="77"/>
              </a:rPr>
              <a:t>MỚI - </a:t>
            </a:r>
            <a:r>
              <a:rPr lang="vi-VN" b="0" dirty="0">
                <a:latin typeface="Montserrat Medium" pitchFamily="2" charset="77"/>
              </a:rPr>
              <a:t>Kem trị ngứa Bepanthen Itch Relief Cream và Kem dưỡng ẩm Bepanthen SensiDaily chăm sóc làn da của </a:t>
            </a:r>
            <a:r>
              <a:rPr lang="en-US" b="0" dirty="0" err="1">
                <a:latin typeface="Montserrat Medium" pitchFamily="2" charset="77"/>
              </a:rPr>
              <a:t>gia</a:t>
            </a:r>
            <a:r>
              <a:rPr lang="en-US" b="0" dirty="0">
                <a:latin typeface="Montserrat Medium" pitchFamily="2" charset="77"/>
              </a:rPr>
              <a:t> </a:t>
            </a:r>
            <a:r>
              <a:rPr lang="en-US" b="0" dirty="0" err="1">
                <a:latin typeface="Montserrat Medium" pitchFamily="2" charset="77"/>
              </a:rPr>
              <a:t>đình</a:t>
            </a:r>
            <a:r>
              <a:rPr lang="en-US" b="0" dirty="0">
                <a:latin typeface="Montserrat Medium" pitchFamily="2" charset="77"/>
              </a:rPr>
              <a:t> </a:t>
            </a:r>
            <a:r>
              <a:rPr lang="en-US" b="0" dirty="0" err="1">
                <a:latin typeface="Montserrat Medium" pitchFamily="2" charset="77"/>
              </a:rPr>
              <a:t>bạn</a:t>
            </a:r>
            <a:r>
              <a:rPr lang="en-US" b="0" dirty="0">
                <a:latin typeface="Montserrat Medium" pitchFamily="2" charset="77"/>
              </a:rPr>
              <a:t>.</a:t>
            </a: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r>
              <a:rPr lang="en-VN" sz="2000" b="0" i="0" dirty="0">
                <a:solidFill>
                  <a:srgbClr val="000000"/>
                </a:solidFill>
                <a:effectLst/>
                <a:latin typeface="Helvetica Neue" panose="02000503000000020004" pitchFamily="2" charset="0"/>
              </a:rPr>
              <a:t>💜 </a:t>
            </a:r>
            <a:r>
              <a:rPr lang="vi-VN" b="0" dirty="0">
                <a:latin typeface="Montserrat Medium" pitchFamily="2" charset="77"/>
              </a:rPr>
              <a:t>Kem trị ngứa Bepanthen Itch Relief Cream</a:t>
            </a:r>
            <a:r>
              <a:rPr lang="en-US" b="0" dirty="0">
                <a:latin typeface="Montserrat Medium" pitchFamily="2" charset="77"/>
              </a:rPr>
              <a:t> </a:t>
            </a:r>
            <a:r>
              <a:rPr lang="en-US" b="0" dirty="0" err="1">
                <a:latin typeface="Montserrat Medium" pitchFamily="2" charset="77"/>
              </a:rPr>
              <a:t>cho</a:t>
            </a:r>
            <a:r>
              <a:rPr lang="en-US" b="0" dirty="0">
                <a:latin typeface="Montserrat Medium" pitchFamily="2" charset="77"/>
              </a:rPr>
              <a:t> da </a:t>
            </a:r>
            <a:r>
              <a:rPr lang="en-US" b="0" dirty="0" err="1">
                <a:latin typeface="Montserrat Medium" pitchFamily="2" charset="77"/>
              </a:rPr>
              <a:t>khô</a:t>
            </a:r>
            <a:r>
              <a:rPr lang="en-US" b="0" dirty="0">
                <a:latin typeface="Montserrat Medium" pitchFamily="2" charset="77"/>
              </a:rPr>
              <a:t> </a:t>
            </a:r>
            <a:r>
              <a:rPr lang="en-US" b="0" dirty="0" err="1">
                <a:latin typeface="Montserrat Medium" pitchFamily="2" charset="77"/>
              </a:rPr>
              <a:t>và</a:t>
            </a:r>
            <a:r>
              <a:rPr lang="en-US" b="0" dirty="0">
                <a:latin typeface="Montserrat Medium" pitchFamily="2" charset="77"/>
              </a:rPr>
              <a:t> </a:t>
            </a:r>
            <a:r>
              <a:rPr lang="en-US" b="0" dirty="0" err="1">
                <a:latin typeface="Montserrat Medium" pitchFamily="2" charset="77"/>
              </a:rPr>
              <a:t>dễ</a:t>
            </a:r>
            <a:r>
              <a:rPr lang="en-US" b="0" dirty="0">
                <a:latin typeface="Montserrat Medium" pitchFamily="2" charset="77"/>
              </a:rPr>
              <a:t> </a:t>
            </a:r>
            <a:r>
              <a:rPr lang="en-US" b="0" dirty="0" err="1">
                <a:latin typeface="Montserrat Medium" pitchFamily="2" charset="77"/>
              </a:rPr>
              <a:t>bị</a:t>
            </a:r>
            <a:r>
              <a:rPr lang="en-US" b="0" dirty="0">
                <a:latin typeface="Montserrat Medium" pitchFamily="2" charset="77"/>
              </a:rPr>
              <a:t> </a:t>
            </a:r>
            <a:r>
              <a:rPr lang="en-US" b="0" dirty="0" err="1">
                <a:latin typeface="Montserrat Medium" pitchFamily="2" charset="77"/>
              </a:rPr>
              <a:t>chàm</a:t>
            </a:r>
            <a:r>
              <a:rPr lang="en-US" b="0" dirty="0">
                <a:latin typeface="Montserrat Medium" pitchFamily="2" charset="77"/>
              </a:rPr>
              <a:t> </a:t>
            </a:r>
            <a:r>
              <a:rPr lang="en-US" b="0" dirty="0" err="1">
                <a:latin typeface="Montserrat Medium" pitchFamily="2" charset="77"/>
              </a:rPr>
              <a:t>với</a:t>
            </a:r>
            <a:r>
              <a:rPr lang="vi-VN" b="0" dirty="0">
                <a:latin typeface="Montserrat Medium" pitchFamily="2" charset="77"/>
              </a:rPr>
              <a:t>:</a:t>
            </a:r>
          </a:p>
          <a:p>
            <a:pPr marL="342900" indent="-342900" algn="just">
              <a:buFontTx/>
              <a:buChar char="-"/>
              <a:defRPr sz="2000" b="0">
                <a:latin typeface="Montserrat Regular"/>
                <a:ea typeface="Montserrat Regular"/>
                <a:cs typeface="Montserrat Regular"/>
                <a:sym typeface="Montserrat Regular"/>
              </a:defRPr>
            </a:pPr>
            <a:r>
              <a:rPr lang="vi-VN" b="0" dirty="0">
                <a:latin typeface="Montserrat Medium" pitchFamily="2" charset="77"/>
              </a:rPr>
              <a:t>CÔNG NGHỆ LIPID LAMELLAR giúp giảm ngứa nhanh CHỈ TRONG 30 PHÚT.</a:t>
            </a:r>
          </a:p>
          <a:p>
            <a:pPr marL="342900" indent="-342900" algn="just">
              <a:buFontTx/>
              <a:buChar char="-"/>
              <a:defRPr sz="2000" b="0">
                <a:latin typeface="Montserrat Regular"/>
                <a:ea typeface="Montserrat Regular"/>
                <a:cs typeface="Montserrat Regular"/>
                <a:sym typeface="Montserrat Regular"/>
              </a:defRPr>
            </a:pPr>
            <a:r>
              <a:rPr lang="vi-VN" b="0" dirty="0">
                <a:latin typeface="Montserrat Medium" pitchFamily="2" charset="77"/>
              </a:rPr>
              <a:t>PRO-VITAMIN B5 và CERAMIDE giúp tái tạo hàng rào bảo vệ da.</a:t>
            </a:r>
          </a:p>
          <a:p>
            <a:pPr marL="342900" indent="-342900" algn="just">
              <a:buFontTx/>
              <a:buChar char="-"/>
              <a:defRPr sz="2000" b="0">
                <a:latin typeface="Montserrat Regular"/>
                <a:ea typeface="Montserrat Regular"/>
                <a:cs typeface="Montserrat Regular"/>
                <a:sym typeface="Montserrat Regular"/>
              </a:defRPr>
            </a:pPr>
            <a:r>
              <a:rPr lang="vi-VN" b="0" dirty="0">
                <a:latin typeface="Montserrat Medium" pitchFamily="2" charset="77"/>
              </a:rPr>
              <a:t>KHÔNG CHỨA CORTICOID, cực kỳ an toàn và PHÙ HỢP CHO MỌI ĐỘ TUỔI</a:t>
            </a:r>
          </a:p>
          <a:p>
            <a:pPr algn="just">
              <a:defRPr sz="2000" b="0">
                <a:latin typeface="Montserrat Regular"/>
                <a:ea typeface="Montserrat Regular"/>
                <a:cs typeface="Montserrat Regular"/>
                <a:sym typeface="Montserrat Regular"/>
              </a:defRPr>
            </a:pP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r>
              <a:rPr lang="en-VN" sz="2000" b="0" i="0" dirty="0">
                <a:solidFill>
                  <a:srgbClr val="000000"/>
                </a:solidFill>
                <a:effectLst/>
                <a:latin typeface="Helvetica Neue" panose="02000503000000020004" pitchFamily="2" charset="0"/>
              </a:rPr>
              <a:t>💙 </a:t>
            </a:r>
            <a:r>
              <a:rPr lang="vi-VN" sz="2000" b="0" i="0" dirty="0">
                <a:solidFill>
                  <a:srgbClr val="000000"/>
                </a:solidFill>
                <a:effectLst/>
                <a:latin typeface="Montserrat Medium" pitchFamily="2" charset="77"/>
              </a:rPr>
              <a:t>V</a:t>
            </a:r>
            <a:r>
              <a:rPr lang="vi-VN" sz="2000" b="0" dirty="0">
                <a:latin typeface="Montserrat Medium" pitchFamily="2" charset="77"/>
              </a:rPr>
              <a:t>à đ</a:t>
            </a:r>
            <a:r>
              <a:rPr lang="vi-VN" b="0" dirty="0">
                <a:latin typeface="Montserrat Medium" pitchFamily="2" charset="77"/>
              </a:rPr>
              <a:t>ừng quên duy trì độ ẩm cho da để tránh tình trạng da khô và chàm tái phát bằng cách bôi Kem dưỡng ẩm Bepanthen SensiDaily mỗi ngày. Kem dưỡng ẩm Bepanthen SensiDaily </a:t>
            </a:r>
            <a:r>
              <a:rPr lang="en-US" b="0" dirty="0" err="1">
                <a:latin typeface="Montserrat Medium" pitchFamily="2" charset="77"/>
              </a:rPr>
              <a:t>cho</a:t>
            </a:r>
            <a:r>
              <a:rPr lang="en-US" b="0" dirty="0">
                <a:latin typeface="Montserrat Medium" pitchFamily="2" charset="77"/>
              </a:rPr>
              <a:t> da </a:t>
            </a:r>
            <a:r>
              <a:rPr lang="en-US" b="0" dirty="0" err="1">
                <a:latin typeface="Montserrat Medium" pitchFamily="2" charset="77"/>
              </a:rPr>
              <a:t>khô</a:t>
            </a:r>
            <a:r>
              <a:rPr lang="en-US" b="0" dirty="0">
                <a:latin typeface="Montserrat Medium" pitchFamily="2" charset="77"/>
              </a:rPr>
              <a:t>, </a:t>
            </a:r>
            <a:r>
              <a:rPr lang="en-US" b="0" dirty="0" err="1">
                <a:latin typeface="Montserrat Medium" pitchFamily="2" charset="77"/>
              </a:rPr>
              <a:t>nhạy</a:t>
            </a:r>
            <a:r>
              <a:rPr lang="en-US" b="0" dirty="0">
                <a:latin typeface="Montserrat Medium" pitchFamily="2" charset="77"/>
              </a:rPr>
              <a:t> </a:t>
            </a:r>
            <a:r>
              <a:rPr lang="en-US" b="0" dirty="0" err="1">
                <a:latin typeface="Montserrat Medium" pitchFamily="2" charset="77"/>
              </a:rPr>
              <a:t>cảm</a:t>
            </a:r>
            <a:r>
              <a:rPr lang="en-US" b="0" dirty="0">
                <a:latin typeface="Montserrat Medium" pitchFamily="2" charset="77"/>
              </a:rPr>
              <a:t> </a:t>
            </a:r>
            <a:r>
              <a:rPr lang="en-US" b="0" dirty="0" err="1">
                <a:latin typeface="Montserrat Medium" pitchFamily="2" charset="77"/>
              </a:rPr>
              <a:t>và</a:t>
            </a:r>
            <a:r>
              <a:rPr lang="en-US" b="0" dirty="0">
                <a:latin typeface="Montserrat Medium" pitchFamily="2" charset="77"/>
              </a:rPr>
              <a:t> </a:t>
            </a:r>
            <a:r>
              <a:rPr lang="en-US" b="0" dirty="0" err="1">
                <a:latin typeface="Montserrat Medium" pitchFamily="2" charset="77"/>
              </a:rPr>
              <a:t>dễ</a:t>
            </a:r>
            <a:r>
              <a:rPr lang="en-US" b="0" dirty="0">
                <a:latin typeface="Montserrat Medium" pitchFamily="2" charset="77"/>
              </a:rPr>
              <a:t> </a:t>
            </a:r>
            <a:r>
              <a:rPr lang="en-US" b="0" dirty="0" err="1">
                <a:latin typeface="Montserrat Medium" pitchFamily="2" charset="77"/>
              </a:rPr>
              <a:t>bị</a:t>
            </a:r>
            <a:r>
              <a:rPr lang="en-US" b="0" dirty="0">
                <a:latin typeface="Montserrat Medium" pitchFamily="2" charset="77"/>
              </a:rPr>
              <a:t> </a:t>
            </a:r>
            <a:r>
              <a:rPr lang="en-US" b="0" dirty="0" err="1">
                <a:latin typeface="Montserrat Medium" pitchFamily="2" charset="77"/>
              </a:rPr>
              <a:t>chàm</a:t>
            </a:r>
            <a:r>
              <a:rPr lang="en-US" b="0" dirty="0">
                <a:latin typeface="Montserrat Medium" pitchFamily="2" charset="77"/>
              </a:rPr>
              <a:t> </a:t>
            </a:r>
            <a:r>
              <a:rPr lang="en-US" b="0" dirty="0" err="1">
                <a:latin typeface="Montserrat Medium" pitchFamily="2" charset="77"/>
              </a:rPr>
              <a:t>với</a:t>
            </a:r>
            <a:r>
              <a:rPr lang="vi-VN" b="0" dirty="0">
                <a:latin typeface="Montserrat Medium" pitchFamily="2" charset="77"/>
              </a:rPr>
              <a:t>:</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US" sz="2000" b="0">
                <a:solidFill>
                  <a:schemeClr val="tx1"/>
                </a:solidFill>
                <a:latin typeface="Montserrat Medium" pitchFamily="2" charset="77"/>
              </a:rPr>
              <a:t>-</a:t>
            </a:r>
            <a:r>
              <a:rPr lang="en-VN" sz="2000" b="0">
                <a:solidFill>
                  <a:schemeClr val="tx1"/>
                </a:solidFill>
                <a:latin typeface="Montserrat Medium" pitchFamily="2" charset="77"/>
              </a:rPr>
              <a:t> </a:t>
            </a:r>
            <a:r>
              <a:rPr lang="vi-VN" sz="2000" b="0">
                <a:solidFill>
                  <a:schemeClr val="tx1"/>
                </a:solidFill>
                <a:latin typeface="Montserrat Medium" pitchFamily="2" charset="77"/>
              </a:rPr>
              <a:t>PREBIOTICS giúp duy trì và hỗ trợ hàng rào bảo vệ da.</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US" sz="2000" b="0">
                <a:solidFill>
                  <a:schemeClr val="tx1"/>
                </a:solidFill>
                <a:latin typeface="Montserrat Medium" pitchFamily="2" charset="77"/>
              </a:rPr>
              <a:t>-</a:t>
            </a:r>
            <a:r>
              <a:rPr lang="en-VN" sz="2000" b="0">
                <a:solidFill>
                  <a:schemeClr val="tx1"/>
                </a:solidFill>
                <a:latin typeface="Montserrat Medium" pitchFamily="2" charset="77"/>
              </a:rPr>
              <a:t> </a:t>
            </a:r>
            <a:r>
              <a:rPr lang="vi-VN" sz="2000" b="0">
                <a:solidFill>
                  <a:schemeClr val="tx1"/>
                </a:solidFill>
                <a:latin typeface="Montserrat Medium" pitchFamily="2" charset="77"/>
              </a:rPr>
              <a:t>PRO-VITAMIN B5 giúp không bùng phát chàm trong ít nhất 3 THÁNG (*)</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0">
                <a:solidFill>
                  <a:schemeClr val="accent5">
                    <a:hueOff val="-82419"/>
                    <a:satOff val="-9513"/>
                    <a:lumOff val="-16343"/>
                  </a:schemeClr>
                </a:solidFill>
                <a:latin typeface="Montserrat Regular"/>
                <a:ea typeface="Montserrat Regular"/>
                <a:cs typeface="Montserrat Regular"/>
                <a:sym typeface="Montserrat Regular"/>
              </a:defRPr>
            </a:pPr>
            <a:r>
              <a:rPr lang="en-US" sz="2000" b="0">
                <a:solidFill>
                  <a:schemeClr val="tx1"/>
                </a:solidFill>
                <a:latin typeface="Montserrat Medium" pitchFamily="2" charset="77"/>
              </a:rPr>
              <a:t>-</a:t>
            </a:r>
            <a:r>
              <a:rPr lang="en-VN" sz="2000" b="0">
                <a:solidFill>
                  <a:schemeClr val="tx1"/>
                </a:solidFill>
                <a:latin typeface="Montserrat Medium" pitchFamily="2" charset="77"/>
              </a:rPr>
              <a:t> </a:t>
            </a:r>
            <a:r>
              <a:rPr lang="vi-VN" sz="2000" b="0">
                <a:solidFill>
                  <a:schemeClr val="tx1"/>
                </a:solidFill>
                <a:latin typeface="Montserrat Medium" pitchFamily="2" charset="77"/>
              </a:rPr>
              <a:t>Dưỡng ẩm hàng ngày.</a:t>
            </a:r>
          </a:p>
          <a:p>
            <a:pPr algn="just">
              <a:defRPr sz="2000" b="0">
                <a:latin typeface="Montserrat Regular"/>
                <a:ea typeface="Montserrat Regular"/>
                <a:cs typeface="Montserrat Regular"/>
                <a:sym typeface="Montserrat Regular"/>
              </a:defRPr>
            </a:pP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r>
              <a:rPr lang="en-VN" sz="2000" b="0" dirty="0">
                <a:latin typeface="Montserrat Medium" pitchFamily="2" charset="77"/>
              </a:rPr>
              <a:t>📌 </a:t>
            </a:r>
            <a:r>
              <a:rPr lang="vi-VN" b="0" dirty="0">
                <a:latin typeface="Montserrat Medium" pitchFamily="2" charset="77"/>
              </a:rPr>
              <a:t>Đặc biệt, sản phẩm này PHÙ HỢP VỚI MỌI ĐỘ TUỔI (***), giúp cả bé và mẹ có một làn da ẩm mượt suốt cả ngày.</a:t>
            </a:r>
          </a:p>
          <a:p>
            <a:pPr algn="just">
              <a:defRPr sz="2000" b="0">
                <a:latin typeface="Montserrat Regular"/>
                <a:ea typeface="Montserrat Regular"/>
                <a:cs typeface="Montserrat Regular"/>
                <a:sym typeface="Montserrat Regular"/>
              </a:defRPr>
            </a:pPr>
            <a:endParaRPr lang="vi-VN" b="0" dirty="0">
              <a:latin typeface="Montserrat Medium" pitchFamily="2" charset="77"/>
            </a:endParaRPr>
          </a:p>
          <a:p>
            <a:pPr algn="just">
              <a:defRPr sz="2000" b="0">
                <a:latin typeface="Montserrat Regular"/>
                <a:ea typeface="Montserrat Regular"/>
                <a:cs typeface="Montserrat Regular"/>
                <a:sym typeface="Montserrat Regular"/>
              </a:defRPr>
            </a:pPr>
            <a:r>
              <a:rPr lang="en-VN" sz="2000" b="0" i="0" dirty="0">
                <a:solidFill>
                  <a:srgbClr val="000000"/>
                </a:solidFill>
                <a:effectLst/>
                <a:latin typeface="Helvetica Neue" panose="02000503000000020004" pitchFamily="2" charset="0"/>
              </a:rPr>
              <a:t>👍 </a:t>
            </a:r>
            <a:r>
              <a:rPr b="0" dirty="0" err="1">
                <a:latin typeface="Montserrat Medium" pitchFamily="2" charset="77"/>
              </a:rPr>
              <a:t>Có</a:t>
            </a:r>
            <a:r>
              <a:rPr b="0" dirty="0">
                <a:latin typeface="Montserrat Medium" pitchFamily="2" charset="77"/>
              </a:rPr>
              <a:t> </a:t>
            </a:r>
            <a:r>
              <a:rPr b="0" dirty="0" err="1">
                <a:latin typeface="Montserrat Medium" pitchFamily="2" charset="77"/>
              </a:rPr>
              <a:t>bộ</a:t>
            </a:r>
            <a:r>
              <a:rPr b="0" dirty="0">
                <a:latin typeface="Montserrat Medium" pitchFamily="2" charset="77"/>
              </a:rPr>
              <a:t> </a:t>
            </a:r>
            <a:r>
              <a:rPr b="0" dirty="0" err="1">
                <a:latin typeface="Montserrat Medium" pitchFamily="2" charset="77"/>
              </a:rPr>
              <a:t>đôi</a:t>
            </a:r>
            <a:r>
              <a:rPr b="0" dirty="0">
                <a:latin typeface="Montserrat Medium" pitchFamily="2" charset="77"/>
              </a:rPr>
              <a:t> </a:t>
            </a:r>
            <a:r>
              <a:rPr lang="en-US" b="0" dirty="0">
                <a:latin typeface="Montserrat Medium" pitchFamily="2" charset="77"/>
              </a:rPr>
              <a:t>Kem </a:t>
            </a:r>
            <a:r>
              <a:rPr lang="en-US" b="0" dirty="0" err="1">
                <a:latin typeface="Montserrat Medium" pitchFamily="2" charset="77"/>
              </a:rPr>
              <a:t>trị</a:t>
            </a:r>
            <a:r>
              <a:rPr lang="en-US" b="0" dirty="0">
                <a:latin typeface="Montserrat Medium" pitchFamily="2" charset="77"/>
              </a:rPr>
              <a:t> </a:t>
            </a:r>
            <a:r>
              <a:rPr lang="en-US" b="0" dirty="0" err="1">
                <a:latin typeface="Montserrat Medium" pitchFamily="2" charset="77"/>
              </a:rPr>
              <a:t>ngứa</a:t>
            </a:r>
            <a:r>
              <a:rPr lang="en-US" b="0" dirty="0">
                <a:latin typeface="Montserrat Medium" pitchFamily="2" charset="77"/>
              </a:rPr>
              <a:t> </a:t>
            </a:r>
            <a:r>
              <a:rPr b="0" dirty="0" err="1">
                <a:latin typeface="Montserrat Medium" pitchFamily="2" charset="77"/>
              </a:rPr>
              <a:t>Bepanthen</a:t>
            </a:r>
            <a:r>
              <a:rPr b="0" dirty="0">
                <a:latin typeface="Montserrat Medium" pitchFamily="2" charset="77"/>
              </a:rPr>
              <a:t> Itch Relief</a:t>
            </a:r>
            <a:r>
              <a:rPr lang="en-US" b="0" dirty="0">
                <a:latin typeface="Montserrat Medium" pitchFamily="2" charset="77"/>
              </a:rPr>
              <a:t> Cream</a:t>
            </a:r>
            <a:r>
              <a:rPr b="0" dirty="0">
                <a:latin typeface="Montserrat Medium" pitchFamily="2" charset="77"/>
              </a:rPr>
              <a:t> </a:t>
            </a:r>
            <a:r>
              <a:rPr b="0" dirty="0" err="1">
                <a:latin typeface="Montserrat Medium" pitchFamily="2" charset="77"/>
              </a:rPr>
              <a:t>và</a:t>
            </a:r>
            <a:r>
              <a:rPr b="0" dirty="0">
                <a:latin typeface="Montserrat Medium" pitchFamily="2" charset="77"/>
              </a:rPr>
              <a:t> </a:t>
            </a:r>
            <a:r>
              <a:rPr lang="en-US" b="0" dirty="0">
                <a:latin typeface="Montserrat Medium" pitchFamily="2" charset="77"/>
              </a:rPr>
              <a:t>Kem </a:t>
            </a:r>
            <a:r>
              <a:rPr lang="en-US" b="0" dirty="0" err="1">
                <a:latin typeface="Montserrat Medium" pitchFamily="2" charset="77"/>
              </a:rPr>
              <a:t>dưỡng</a:t>
            </a:r>
            <a:r>
              <a:rPr lang="en-US" b="0" dirty="0">
                <a:latin typeface="Montserrat Medium" pitchFamily="2" charset="77"/>
              </a:rPr>
              <a:t> </a:t>
            </a:r>
            <a:r>
              <a:rPr lang="en-US" b="0" dirty="0" err="1">
                <a:latin typeface="Montserrat Medium" pitchFamily="2" charset="77"/>
              </a:rPr>
              <a:t>ẩm</a:t>
            </a:r>
            <a:r>
              <a:rPr lang="en-US" b="0" dirty="0">
                <a:latin typeface="Montserrat Medium" pitchFamily="2" charset="77"/>
              </a:rPr>
              <a:t> </a:t>
            </a:r>
            <a:r>
              <a:rPr lang="en-US" b="0" dirty="0" err="1">
                <a:latin typeface="Montserrat Medium" pitchFamily="2" charset="77"/>
              </a:rPr>
              <a:t>Bepnathen</a:t>
            </a:r>
            <a:r>
              <a:rPr lang="en-US" b="0" dirty="0">
                <a:latin typeface="Montserrat Medium" pitchFamily="2" charset="77"/>
              </a:rPr>
              <a:t> </a:t>
            </a:r>
            <a:r>
              <a:rPr b="0" dirty="0" err="1">
                <a:latin typeface="Montserrat Medium" pitchFamily="2" charset="77"/>
              </a:rPr>
              <a:t>SensiDaily</a:t>
            </a:r>
            <a:r>
              <a:rPr b="0" dirty="0">
                <a:latin typeface="Montserrat Medium" pitchFamily="2" charset="77"/>
              </a:rPr>
              <a:t>, </a:t>
            </a:r>
            <a:r>
              <a:rPr b="0" dirty="0" err="1">
                <a:latin typeface="Montserrat Medium" pitchFamily="2" charset="77"/>
              </a:rPr>
              <a:t>lấy</a:t>
            </a:r>
            <a:r>
              <a:rPr b="0" dirty="0">
                <a:latin typeface="Montserrat Medium" pitchFamily="2" charset="77"/>
              </a:rPr>
              <a:t> </a:t>
            </a:r>
            <a:r>
              <a:rPr b="0" dirty="0" err="1">
                <a:latin typeface="Montserrat Medium" pitchFamily="2" charset="77"/>
              </a:rPr>
              <a:t>lại</a:t>
            </a:r>
            <a:r>
              <a:rPr b="0" dirty="0">
                <a:latin typeface="Montserrat Medium" pitchFamily="2" charset="77"/>
              </a:rPr>
              <a:t> </a:t>
            </a:r>
            <a:r>
              <a:rPr b="0" dirty="0" err="1">
                <a:latin typeface="Montserrat Medium" pitchFamily="2" charset="77"/>
              </a:rPr>
              <a:t>sự</a:t>
            </a:r>
            <a:r>
              <a:rPr b="0" dirty="0">
                <a:latin typeface="Montserrat Medium" pitchFamily="2" charset="77"/>
              </a:rPr>
              <a:t> </a:t>
            </a:r>
            <a:r>
              <a:rPr b="0" dirty="0" err="1">
                <a:latin typeface="Montserrat Medium" pitchFamily="2" charset="77"/>
              </a:rPr>
              <a:t>tự</a:t>
            </a:r>
            <a:r>
              <a:rPr b="0" dirty="0">
                <a:latin typeface="Montserrat Medium" pitchFamily="2" charset="77"/>
              </a:rPr>
              <a:t> tin, </a:t>
            </a:r>
            <a:r>
              <a:rPr b="0" dirty="0" err="1">
                <a:latin typeface="Montserrat Medium" pitchFamily="2" charset="77"/>
              </a:rPr>
              <a:t>thêm</a:t>
            </a:r>
            <a:r>
              <a:rPr b="0" dirty="0">
                <a:latin typeface="Montserrat Medium" pitchFamily="2" charset="77"/>
              </a:rPr>
              <a:t> </a:t>
            </a:r>
            <a:r>
              <a:rPr b="0" dirty="0" err="1">
                <a:latin typeface="Montserrat Medium" pitchFamily="2" charset="77"/>
              </a:rPr>
              <a:t>tận</a:t>
            </a:r>
            <a:r>
              <a:rPr b="0" dirty="0">
                <a:latin typeface="Montserrat Medium" pitchFamily="2" charset="77"/>
              </a:rPr>
              <a:t> </a:t>
            </a:r>
            <a:r>
              <a:rPr b="0" dirty="0" err="1">
                <a:latin typeface="Montserrat Medium" pitchFamily="2" charset="77"/>
              </a:rPr>
              <a:t>hưởng</a:t>
            </a:r>
            <a:r>
              <a:rPr b="0" dirty="0">
                <a:latin typeface="Montserrat Medium" pitchFamily="2" charset="77"/>
              </a:rPr>
              <a:t> </a:t>
            </a:r>
            <a:r>
              <a:rPr b="0" dirty="0" err="1">
                <a:latin typeface="Montserrat Medium" pitchFamily="2" charset="77"/>
              </a:rPr>
              <a:t>cuộc</a:t>
            </a:r>
            <a:r>
              <a:rPr b="0" dirty="0">
                <a:latin typeface="Montserrat Medium" pitchFamily="2" charset="77"/>
              </a:rPr>
              <a:t> </a:t>
            </a:r>
            <a:r>
              <a:rPr b="0" dirty="0" err="1">
                <a:latin typeface="Montserrat Medium" pitchFamily="2" charset="77"/>
              </a:rPr>
              <a:t>sống</a:t>
            </a:r>
            <a:r>
              <a:rPr b="0" dirty="0">
                <a:latin typeface="Montserrat Medium" pitchFamily="2" charset="77"/>
              </a:rPr>
              <a:t>. </a:t>
            </a:r>
          </a:p>
          <a:p>
            <a:pPr algn="just">
              <a:defRPr sz="2000" b="0">
                <a:latin typeface="Montserrat Regular"/>
                <a:ea typeface="Montserrat Regular"/>
                <a:cs typeface="Montserrat Regular"/>
                <a:sym typeface="Montserrat Regular"/>
              </a:defRPr>
            </a:pPr>
            <a:endParaRPr b="0" dirty="0">
              <a:latin typeface="Montserrat Medium" pitchFamily="2" charset="77"/>
            </a:endParaRPr>
          </a:p>
          <a:p>
            <a:pPr algn="l">
              <a:defRPr sz="2000" b="0">
                <a:latin typeface="Montserrat Regular"/>
                <a:ea typeface="Montserrat Regular"/>
                <a:cs typeface="Montserrat Regular"/>
                <a:sym typeface="Montserrat Regular"/>
              </a:defRPr>
            </a:pPr>
            <a:r>
              <a:rPr b="0" dirty="0">
                <a:latin typeface="Montserrat Medium" pitchFamily="2" charset="77"/>
              </a:rPr>
              <a:t>#</a:t>
            </a:r>
            <a:r>
              <a:rPr b="0" dirty="0" err="1">
                <a:latin typeface="Montserrat Medium" pitchFamily="2" charset="77"/>
              </a:rPr>
              <a:t>BepanthenEczema</a:t>
            </a:r>
            <a:r>
              <a:rPr b="0" dirty="0">
                <a:latin typeface="Montserrat Medium" pitchFamily="2" charset="77"/>
              </a:rPr>
              <a:t> #</a:t>
            </a:r>
            <a:r>
              <a:rPr b="0" dirty="0" err="1">
                <a:latin typeface="Montserrat Medium" pitchFamily="2" charset="77"/>
              </a:rPr>
              <a:t>BepanthenItchReliefCream</a:t>
            </a:r>
            <a:r>
              <a:rPr b="0" dirty="0">
                <a:latin typeface="Montserrat Medium" pitchFamily="2" charset="77"/>
              </a:rPr>
              <a:t> #</a:t>
            </a:r>
            <a:r>
              <a:rPr b="0" dirty="0" err="1">
                <a:latin typeface="Montserrat Medium" pitchFamily="2" charset="77"/>
              </a:rPr>
              <a:t>BepanthenSensiDaily</a:t>
            </a:r>
            <a:r>
              <a:rPr b="0" dirty="0">
                <a:latin typeface="Montserrat Medium" pitchFamily="2" charset="77"/>
              </a:rPr>
              <a:t> #</a:t>
            </a:r>
            <a:r>
              <a:rPr b="0" dirty="0" err="1">
                <a:latin typeface="Montserrat Medium" pitchFamily="2" charset="77"/>
              </a:rPr>
              <a:t>Giảmngứahiệuquả</a:t>
            </a:r>
            <a:r>
              <a:rPr b="0" dirty="0">
                <a:latin typeface="Montserrat Medium" pitchFamily="2" charset="77"/>
              </a:rPr>
              <a:t> #</a:t>
            </a:r>
            <a:r>
              <a:rPr b="0" dirty="0" err="1">
                <a:latin typeface="Montserrat Medium" pitchFamily="2" charset="77"/>
              </a:rPr>
              <a:t>Dưỡngẩmdịudachàm</a:t>
            </a:r>
            <a:endParaRPr lang="en-US" b="0" dirty="0">
              <a:latin typeface="Montserrat Medium" pitchFamily="2" charset="77"/>
            </a:endParaRPr>
          </a:p>
          <a:p>
            <a:pPr algn="just" defTabSz="355600">
              <a:defRPr sz="1600" b="0">
                <a:latin typeface="Montserrat Regular"/>
                <a:ea typeface="Montserrat Regular"/>
                <a:cs typeface="Montserrat Regular"/>
                <a:sym typeface="Montserrat Regular"/>
              </a:defRPr>
            </a:pPr>
            <a:endParaRPr lang="vi-VN" sz="2000" b="0" dirty="0">
              <a:latin typeface="Montserrat Medium" pitchFamily="2" charset="77"/>
            </a:endParaRPr>
          </a:p>
          <a:p>
            <a:pPr algn="just" defTabSz="355600">
              <a:defRPr sz="1600" b="0">
                <a:latin typeface="Montserrat Regular"/>
                <a:ea typeface="Montserrat Regular"/>
                <a:cs typeface="Montserrat Regular"/>
                <a:sym typeface="Montserrat Regular"/>
              </a:defRPr>
            </a:pPr>
            <a:r>
              <a:rPr lang="vi-VN" sz="2000" b="0" dirty="0">
                <a:latin typeface="Montserrat Medium" pitchFamily="2" charset="77"/>
              </a:rPr>
              <a:t>(*) 96% trẻ hoàn thành nghiên cứu không bị bùng phát viêm da cơ địa (eczema)(**)</a:t>
            </a:r>
          </a:p>
          <a:p>
            <a:pPr algn="just" defTabSz="355600">
              <a:defRPr sz="1600" b="0">
                <a:latin typeface="Montserrat Regular"/>
                <a:ea typeface="Montserrat Regular"/>
                <a:cs typeface="Montserrat Regular"/>
                <a:sym typeface="Montserrat Regular"/>
              </a:defRPr>
            </a:pPr>
            <a:r>
              <a:rPr lang="vi-VN" sz="2000" b="0" dirty="0">
                <a:latin typeface="Montserrat Medium" pitchFamily="2" charset="77"/>
              </a:rPr>
              <a:t>(**) Theo nghiên cứu của Hans Stettler, Peter Kurka, Johannes Kandzora, Viktoria Pavel, Marion Breuer &amp; Anna Macura-Biegun (2017). A new topial pan-thenol-containing emollient for maintenance treatment of childhood atopic dermatitis: results from a multicenter prospective study, Journal of Dermatological Treatment, ISSN: 0954-6634 (Print) 1471-1753 (Online) Journal homepage: https://www.tandfon-line.com/loi/ijdt20,28:8,774-779,DOI: 080/09546634.2017.1328938</a:t>
            </a:r>
          </a:p>
          <a:p>
            <a:pPr algn="just" defTabSz="457200">
              <a:defRPr sz="2000" b="0">
                <a:latin typeface="Montserrat Regular"/>
                <a:ea typeface="Montserrat Regular"/>
                <a:cs typeface="Montserrat Regular"/>
                <a:sym typeface="Montserrat Regular"/>
              </a:defRPr>
            </a:pPr>
            <a:r>
              <a:rPr lang="vi-VN" sz="2000" b="0" dirty="0">
                <a:latin typeface="Montserrat Medium" pitchFamily="2" charset="77"/>
              </a:rPr>
              <a:t>(***) Theo nghiên cứu của Hans Stettler, Peter Kurka, Christine Wagner, Katarzyna Sznurkowska, Olga Czernicka, Arne Böhling, Stephan Bielfeldt, Klaus-Peter Wilhelm &amp; Holger Lenz (2016). A new topical panthenol containing emollient: skin-moisturizing effect following single and prolonged usage in healthy adults, and tolerability in healthy infants, Journal of Dermatological Treatment, ISSN: 0954-6634 (Print) 1471-1753 (Online) Journal homepage: </a:t>
            </a:r>
            <a:r>
              <a:rPr lang="vi-VN" sz="2000" b="0" u="sng" dirty="0">
                <a:solidFill>
                  <a:srgbClr val="1155CC"/>
                </a:solidFill>
                <a:latin typeface="Montserrat Medium" pitchFamily="2" charset="77"/>
                <a:hlinkClick r:id="rId2"/>
              </a:rPr>
              <a:t>https://www.tandfonline.com/loi/ijdt20</a:t>
            </a:r>
            <a:r>
              <a:rPr lang="vi-VN" sz="2000" b="0" dirty="0">
                <a:latin typeface="Montserrat Medium" pitchFamily="2" charset="77"/>
              </a:rPr>
              <a:t>, DOI: 10.1080/09546634.2016.1218417</a:t>
            </a:r>
          </a:p>
          <a:p>
            <a:pPr algn="just" defTabSz="457200">
              <a:defRPr sz="2000" b="0">
                <a:latin typeface="Montserrat Regular"/>
                <a:ea typeface="Montserrat Regular"/>
                <a:cs typeface="Montserrat Regular"/>
                <a:sym typeface="Montserrat Regular"/>
              </a:defRPr>
            </a:pPr>
            <a:r>
              <a:rPr lang="vi-VN" sz="2000" b="0" dirty="0">
                <a:latin typeface="Montserrat Medium" pitchFamily="2" charset="77"/>
              </a:rPr>
              <a:t>Hiệu quả sản phẩm tùy thuộc vào làn da mỗi người</a:t>
            </a:r>
            <a:endParaRPr lang="vi-VN" sz="2000" b="0" dirty="0">
              <a:solidFill>
                <a:srgbClr val="3C414B"/>
              </a:solidFill>
              <a:latin typeface="Montserrat Medium" pitchFamily="2" charset="77"/>
            </a:endParaRPr>
          </a:p>
        </p:txBody>
      </p:sp>
      <p:sp>
        <p:nvSpPr>
          <p:cNvPr id="447" name="Bepanthen Itch Relief Cream &amp; Bepanthen SensiDaily…"/>
          <p:cNvSpPr/>
          <p:nvPr/>
        </p:nvSpPr>
        <p:spPr>
          <a:xfrm>
            <a:off x="454172" y="512956"/>
            <a:ext cx="23377344" cy="2809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Itch Relief Cream &amp; </a:t>
            </a: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a:t>
            </a:r>
            <a:r>
              <a:rPr dirty="0" err="1">
                <a:latin typeface="Montserrat Bold"/>
                <a:ea typeface="Montserrat Bold"/>
                <a:cs typeface="Montserrat Bold"/>
                <a:sym typeface="Montserrat Bold"/>
              </a:rPr>
              <a:t>SensiDaily</a:t>
            </a:r>
            <a:endParaRPr lang="en-US" dirty="0">
              <a:latin typeface="Montserrat Bold"/>
              <a:ea typeface="Montserrat Bold"/>
              <a:cs typeface="Montserrat Bold"/>
              <a:sym typeface="Montserrat Bold"/>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chemeClr val="accent1">
                    <a:hueOff val="114395"/>
                    <a:lumOff val="-24975"/>
                  </a:schemeClr>
                </a:solidFill>
                <a:latin typeface="Montserrat Regular"/>
                <a:ea typeface="Montserrat Regular"/>
                <a:cs typeface="Montserrat Regular"/>
                <a:sym typeface="Montserrat Regular"/>
              </a:defRPr>
            </a:pPr>
            <a:r>
              <a:rPr lang="en-US" u="sng" dirty="0">
                <a:latin typeface="Montserrat Bold"/>
                <a:ea typeface="Montserrat Bold"/>
                <a:cs typeface="Montserrat Bold"/>
                <a:sym typeface="Montserrat Bold"/>
              </a:rPr>
              <a:t>Headline</a:t>
            </a:r>
            <a:r>
              <a:rPr lang="en-US" dirty="0">
                <a:latin typeface="Montserrat Bold"/>
                <a:ea typeface="Montserrat Bold"/>
                <a:cs typeface="Montserrat Bold"/>
                <a:sym typeface="Montserrat Bold"/>
              </a:rPr>
              <a:t>: </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chemeClr val="accent1">
                    <a:hueOff val="114395"/>
                    <a:lumOff val="-24975"/>
                  </a:schemeClr>
                </a:solidFill>
                <a:latin typeface="Montserrat Regular"/>
                <a:ea typeface="Montserrat Regular"/>
                <a:cs typeface="Montserrat Regular"/>
                <a:sym typeface="Montserrat Regular"/>
              </a:defRPr>
            </a:pPr>
            <a:r>
              <a:rPr lang="en-US" dirty="0">
                <a:latin typeface="Montserrat Bold"/>
                <a:ea typeface="Montserrat Bold"/>
                <a:cs typeface="Montserrat Bold"/>
                <a:sym typeface="Montserrat Bold"/>
              </a:rPr>
              <a:t>BỘ ĐÔI THÊM TỰ TIN CHO </a:t>
            </a:r>
            <a:r>
              <a:rPr lang="en-US">
                <a:latin typeface="Montserrat Bold"/>
                <a:ea typeface="Montserrat Bold"/>
                <a:cs typeface="Montserrat Bold"/>
                <a:sym typeface="Montserrat Bold"/>
              </a:rPr>
              <a:t>LÀN DA </a:t>
            </a:r>
            <a:r>
              <a:rPr lang="en-US">
                <a:solidFill>
                  <a:srgbClr val="FF0000"/>
                </a:solidFill>
                <a:latin typeface="Montserrat Bold"/>
                <a:ea typeface="Montserrat Bold"/>
                <a:cs typeface="Montserrat Bold"/>
                <a:sym typeface="Montserrat Bold"/>
              </a:rPr>
              <a:t>DỄ BỊ </a:t>
            </a:r>
            <a:r>
              <a:rPr lang="en-US" dirty="0">
                <a:latin typeface="Montserrat Bold"/>
                <a:ea typeface="Montserrat Bold"/>
                <a:cs typeface="Montserrat Bold"/>
                <a:sym typeface="Montserrat Bold"/>
              </a:rPr>
              <a:t>CHÀM TỪ BEPANTHEN </a:t>
            </a:r>
            <a:r>
              <a:rPr lang="en-US" dirty="0">
                <a:latin typeface="Montserrat Bold Italic"/>
                <a:ea typeface="Montserrat Bold Italic"/>
                <a:cs typeface="Montserrat Bold Italic"/>
                <a:sym typeface="Montserrat Bold Italic"/>
              </a:rPr>
              <a:t>(BEPANTHEN COMBO FOR ECZEMA PRONE SKIN TO BOOST YOUR CONFIDENCE)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Bepanthen Itch Relief Cream &amp; Bepanthen SensiDaily…"/>
          <p:cNvSpPr/>
          <p:nvPr/>
        </p:nvSpPr>
        <p:spPr>
          <a:xfrm>
            <a:off x="454172" y="580800"/>
            <a:ext cx="23377344" cy="2094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l">
              <a:defRPr sz="3500" b="0">
                <a:solidFill>
                  <a:srgbClr val="921DA3"/>
                </a:solidFill>
                <a:latin typeface="Montserrat Medium"/>
                <a:ea typeface="Montserrat Medium"/>
                <a:cs typeface="Montserrat Medium"/>
                <a:sym typeface="Montserrat Medium"/>
              </a:defRPr>
            </a:pP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Itch Relief Cream &amp; </a:t>
            </a:r>
            <a:r>
              <a:rPr dirty="0" err="1">
                <a:latin typeface="Montserrat Bold"/>
                <a:ea typeface="Montserrat Bold"/>
                <a:cs typeface="Montserrat Bold"/>
                <a:sym typeface="Montserrat Bold"/>
              </a:rPr>
              <a:t>Bepanthen</a:t>
            </a:r>
            <a:r>
              <a:rPr dirty="0">
                <a:latin typeface="Montserrat Bold"/>
                <a:ea typeface="Montserrat Bold"/>
                <a:cs typeface="Montserrat Bold"/>
                <a:sym typeface="Montserrat Bold"/>
              </a:rPr>
              <a:t> </a:t>
            </a:r>
            <a:r>
              <a:rPr dirty="0" err="1">
                <a:latin typeface="Montserrat Bold"/>
                <a:ea typeface="Montserrat Bold"/>
                <a:cs typeface="Montserrat Bold"/>
                <a:sym typeface="Montserrat Bold"/>
              </a:rPr>
              <a:t>SensiDaily</a:t>
            </a:r>
            <a:endParaRPr dirty="0">
              <a:latin typeface="Montserrat Bold"/>
              <a:ea typeface="Montserrat Bold"/>
              <a:cs typeface="Montserrat Bold"/>
              <a:sym typeface="Montserrat Bold"/>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chemeClr val="accent1">
                    <a:hueOff val="114395"/>
                    <a:lumOff val="-24975"/>
                  </a:schemeClr>
                </a:solidFill>
                <a:latin typeface="Montserrat Regular"/>
                <a:ea typeface="Montserrat Regular"/>
                <a:cs typeface="Montserrat Regular"/>
                <a:sym typeface="Montserrat Regular"/>
              </a:defRPr>
            </a:pPr>
            <a:r>
              <a:rPr lang="en-US" u="sng" dirty="0">
                <a:latin typeface="Montserrat Bold"/>
                <a:ea typeface="Montserrat Bold"/>
                <a:cs typeface="Montserrat Bold"/>
                <a:sym typeface="Montserrat Bold"/>
              </a:rPr>
              <a:t>Headline</a:t>
            </a:r>
            <a:r>
              <a:rPr lang="en-US" dirty="0">
                <a:latin typeface="Montserrat Bold"/>
                <a:ea typeface="Montserrat Bold"/>
                <a:cs typeface="Montserrat Bold"/>
                <a:sym typeface="Montserrat Bold"/>
              </a:rPr>
              <a:t>: </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0">
                <a:solidFill>
                  <a:schemeClr val="accent1">
                    <a:hueOff val="114395"/>
                    <a:lumOff val="-24975"/>
                  </a:schemeClr>
                </a:solidFill>
                <a:latin typeface="Montserrat Regular"/>
                <a:ea typeface="Montserrat Regular"/>
                <a:cs typeface="Montserrat Regular"/>
                <a:sym typeface="Montserrat Regular"/>
              </a:defRPr>
            </a:pPr>
            <a:r>
              <a:rPr lang="en-US" dirty="0">
                <a:latin typeface="Montserrat Bold"/>
                <a:ea typeface="Montserrat Bold"/>
                <a:cs typeface="Montserrat Bold"/>
                <a:sym typeface="Montserrat Bold"/>
              </a:rPr>
              <a:t>BỘ ĐÔI THÊM TỰ TIN CHO LÀN DA CHÀM TỪ BEPANTHEN </a:t>
            </a:r>
            <a:r>
              <a:rPr lang="en-US" dirty="0">
                <a:latin typeface="Montserrat Bold Italic"/>
                <a:ea typeface="Montserrat Bold Italic"/>
                <a:cs typeface="Montserrat Bold Italic"/>
                <a:sym typeface="Montserrat Bold Italic"/>
              </a:rPr>
              <a:t>(BEPANTHEN COMBO FOR ECZEMA PRONE SKIN TO BOOST YOUR CONFIDENCE)</a:t>
            </a:r>
          </a:p>
        </p:txBody>
      </p:sp>
      <p:pic>
        <p:nvPicPr>
          <p:cNvPr id="461" name="Screen Shot 2022-09-07 at 5.16.53 PM.png" descr="Screen Shot 2022-09-07 at 5.16.53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6500" y="3969260"/>
            <a:ext cx="3888387" cy="3888387"/>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462" name="Screen Shot 2022-09-07 at 5.17.18 PM.png" descr="Screen Shot 2022-09-07 at 5.17.1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1441" y="3995135"/>
            <a:ext cx="3844539" cy="3836636"/>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463" name="Screen Shot 2022-09-07 at 5.28.30 PM.png" descr="Screen Shot 2022-09-07 at 5.28.3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02535" y="3995135"/>
            <a:ext cx="3836635" cy="3836636"/>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465" name="Format: Video 7s"/>
          <p:cNvSpPr txBox="1"/>
          <p:nvPr/>
        </p:nvSpPr>
        <p:spPr>
          <a:xfrm>
            <a:off x="454172" y="2934891"/>
            <a:ext cx="3119530" cy="450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a:defRPr sz="2200" b="0">
                <a:latin typeface="+mn-lt"/>
                <a:ea typeface="+mn-ea"/>
                <a:cs typeface="+mn-cs"/>
                <a:sym typeface="Helvetica Neue Medium"/>
              </a:defRPr>
            </a:lvl1pPr>
          </a:lstStyle>
          <a:p>
            <a:r>
              <a:rPr b="1" u="sng" dirty="0">
                <a:solidFill>
                  <a:srgbClr val="921DA3"/>
                </a:solidFill>
                <a:latin typeface="Montserrat ExtraBold" pitchFamily="2" charset="77"/>
              </a:rPr>
              <a:t>Format:</a:t>
            </a:r>
            <a:r>
              <a:rPr b="1" dirty="0">
                <a:solidFill>
                  <a:srgbClr val="921DA3"/>
                </a:solidFill>
                <a:latin typeface="Montserrat ExtraBold" pitchFamily="2" charset="77"/>
              </a:rPr>
              <a:t> </a:t>
            </a:r>
            <a:r>
              <a:rPr dirty="0">
                <a:latin typeface="Montserrat Medium" pitchFamily="2" charset="77"/>
              </a:rPr>
              <a:t>Video 7s</a:t>
            </a:r>
          </a:p>
        </p:txBody>
      </p:sp>
      <p:sp>
        <p:nvSpPr>
          <p:cNvPr id="20" name="F1.1:…">
            <a:extLst>
              <a:ext uri="{FF2B5EF4-FFF2-40B4-BE49-F238E27FC236}">
                <a16:creationId xmlns:a16="http://schemas.microsoft.com/office/drawing/2014/main" id="{F350F775-ED3C-0705-3BE5-7BDF42A15D8B}"/>
              </a:ext>
            </a:extLst>
          </p:cNvPr>
          <p:cNvSpPr txBox="1"/>
          <p:nvPr/>
        </p:nvSpPr>
        <p:spPr>
          <a:xfrm>
            <a:off x="954208" y="10526848"/>
            <a:ext cx="3897186" cy="46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just">
              <a:lnSpc>
                <a:spcPct val="90000"/>
              </a:lnSpc>
              <a:spcBef>
                <a:spcPts val="400"/>
              </a:spcBef>
              <a:defRPr sz="1500" b="0">
                <a:latin typeface="Montserrat Bold"/>
                <a:ea typeface="Montserrat Bold"/>
                <a:cs typeface="Montserrat Bold"/>
                <a:sym typeface="Montserrat Bold"/>
              </a:defRPr>
            </a:pPr>
            <a:r>
              <a:rPr lang="en-US" dirty="0">
                <a:solidFill>
                  <a:srgbClr val="921DA3"/>
                </a:solidFill>
              </a:rPr>
              <a:t>Duration:</a:t>
            </a:r>
            <a:r>
              <a:rPr lang="en-US" dirty="0"/>
              <a:t> 1.5s</a:t>
            </a:r>
            <a:endParaRPr dirty="0"/>
          </a:p>
        </p:txBody>
      </p:sp>
      <p:sp>
        <p:nvSpPr>
          <p:cNvPr id="21" name="F1.1:…">
            <a:extLst>
              <a:ext uri="{FF2B5EF4-FFF2-40B4-BE49-F238E27FC236}">
                <a16:creationId xmlns:a16="http://schemas.microsoft.com/office/drawing/2014/main" id="{C01F705E-A1F1-49F0-47D4-B426556EB54D}"/>
              </a:ext>
            </a:extLst>
          </p:cNvPr>
          <p:cNvSpPr txBox="1"/>
          <p:nvPr/>
        </p:nvSpPr>
        <p:spPr>
          <a:xfrm>
            <a:off x="5705519" y="10526848"/>
            <a:ext cx="3897186" cy="46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just">
              <a:lnSpc>
                <a:spcPct val="90000"/>
              </a:lnSpc>
              <a:spcBef>
                <a:spcPts val="400"/>
              </a:spcBef>
              <a:defRPr sz="1500" b="0">
                <a:latin typeface="Montserrat Bold"/>
                <a:ea typeface="Montserrat Bold"/>
                <a:cs typeface="Montserrat Bold"/>
                <a:sym typeface="Montserrat Bold"/>
              </a:defRPr>
            </a:pPr>
            <a:r>
              <a:rPr lang="en-US" dirty="0">
                <a:solidFill>
                  <a:srgbClr val="921DA3"/>
                </a:solidFill>
              </a:rPr>
              <a:t>Duration:</a:t>
            </a:r>
            <a:r>
              <a:rPr lang="en-US" dirty="0"/>
              <a:t> 1.5s</a:t>
            </a:r>
            <a:endParaRPr dirty="0"/>
          </a:p>
        </p:txBody>
      </p:sp>
      <p:sp>
        <p:nvSpPr>
          <p:cNvPr id="22" name="F1.1:…">
            <a:extLst>
              <a:ext uri="{FF2B5EF4-FFF2-40B4-BE49-F238E27FC236}">
                <a16:creationId xmlns:a16="http://schemas.microsoft.com/office/drawing/2014/main" id="{C2F11889-2327-EDB6-CD23-648A3687CD0F}"/>
              </a:ext>
            </a:extLst>
          </p:cNvPr>
          <p:cNvSpPr txBox="1"/>
          <p:nvPr/>
        </p:nvSpPr>
        <p:spPr>
          <a:xfrm>
            <a:off x="10487035" y="10526848"/>
            <a:ext cx="3897186" cy="46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just">
              <a:lnSpc>
                <a:spcPct val="90000"/>
              </a:lnSpc>
              <a:spcBef>
                <a:spcPts val="400"/>
              </a:spcBef>
              <a:defRPr sz="1500" b="0">
                <a:latin typeface="Montserrat Bold"/>
                <a:ea typeface="Montserrat Bold"/>
                <a:cs typeface="Montserrat Bold"/>
                <a:sym typeface="Montserrat Bold"/>
              </a:defRPr>
            </a:pPr>
            <a:r>
              <a:rPr lang="en-US" dirty="0">
                <a:solidFill>
                  <a:srgbClr val="921DA3"/>
                </a:solidFill>
              </a:rPr>
              <a:t>Duration:</a:t>
            </a:r>
            <a:r>
              <a:rPr lang="en-US" dirty="0"/>
              <a:t> 1.5s</a:t>
            </a:r>
            <a:endParaRPr dirty="0"/>
          </a:p>
        </p:txBody>
      </p:sp>
      <p:sp>
        <p:nvSpPr>
          <p:cNvPr id="23" name="F1.1:…">
            <a:extLst>
              <a:ext uri="{FF2B5EF4-FFF2-40B4-BE49-F238E27FC236}">
                <a16:creationId xmlns:a16="http://schemas.microsoft.com/office/drawing/2014/main" id="{58B18591-11EF-FCD8-49FD-FD673B987313}"/>
              </a:ext>
            </a:extLst>
          </p:cNvPr>
          <p:cNvSpPr txBox="1"/>
          <p:nvPr/>
        </p:nvSpPr>
        <p:spPr>
          <a:xfrm>
            <a:off x="15080839" y="10526848"/>
            <a:ext cx="3897186" cy="46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just">
              <a:lnSpc>
                <a:spcPct val="90000"/>
              </a:lnSpc>
              <a:spcBef>
                <a:spcPts val="400"/>
              </a:spcBef>
              <a:defRPr sz="1500" b="0">
                <a:latin typeface="Montserrat Bold"/>
                <a:ea typeface="Montserrat Bold"/>
                <a:cs typeface="Montserrat Bold"/>
                <a:sym typeface="Montserrat Bold"/>
              </a:defRPr>
            </a:pPr>
            <a:r>
              <a:rPr lang="en-US" dirty="0">
                <a:solidFill>
                  <a:srgbClr val="921DA3"/>
                </a:solidFill>
              </a:rPr>
              <a:t>Duration:</a:t>
            </a:r>
            <a:r>
              <a:rPr lang="en-US" dirty="0"/>
              <a:t> 1.5s</a:t>
            </a:r>
            <a:endParaRPr dirty="0"/>
          </a:p>
        </p:txBody>
      </p:sp>
      <p:sp>
        <p:nvSpPr>
          <p:cNvPr id="24" name="F1.1:…">
            <a:extLst>
              <a:ext uri="{FF2B5EF4-FFF2-40B4-BE49-F238E27FC236}">
                <a16:creationId xmlns:a16="http://schemas.microsoft.com/office/drawing/2014/main" id="{81E48413-C688-C9CC-29DF-B0F1BD58BD56}"/>
              </a:ext>
            </a:extLst>
          </p:cNvPr>
          <p:cNvSpPr txBox="1"/>
          <p:nvPr/>
        </p:nvSpPr>
        <p:spPr>
          <a:xfrm>
            <a:off x="19802535" y="10526848"/>
            <a:ext cx="3897186" cy="46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just">
              <a:lnSpc>
                <a:spcPct val="90000"/>
              </a:lnSpc>
              <a:spcBef>
                <a:spcPts val="400"/>
              </a:spcBef>
              <a:defRPr sz="1500" b="0">
                <a:latin typeface="Montserrat Bold"/>
                <a:ea typeface="Montserrat Bold"/>
                <a:cs typeface="Montserrat Bold"/>
                <a:sym typeface="Montserrat Bold"/>
              </a:defRPr>
            </a:pPr>
            <a:r>
              <a:rPr lang="en-US" dirty="0">
                <a:solidFill>
                  <a:srgbClr val="921DA3"/>
                </a:solidFill>
              </a:rPr>
              <a:t>Duration:</a:t>
            </a:r>
            <a:r>
              <a:rPr lang="en-US" dirty="0"/>
              <a:t> 1s</a:t>
            </a:r>
            <a:endParaRPr dirty="0"/>
          </a:p>
        </p:txBody>
      </p:sp>
      <p:grpSp>
        <p:nvGrpSpPr>
          <p:cNvPr id="25" name="Group 24">
            <a:extLst>
              <a:ext uri="{FF2B5EF4-FFF2-40B4-BE49-F238E27FC236}">
                <a16:creationId xmlns:a16="http://schemas.microsoft.com/office/drawing/2014/main" id="{823EF9C4-B5A4-4DCA-B8F9-FB8037F0405B}"/>
              </a:ext>
            </a:extLst>
          </p:cNvPr>
          <p:cNvGrpSpPr/>
          <p:nvPr/>
        </p:nvGrpSpPr>
        <p:grpSpPr>
          <a:xfrm>
            <a:off x="981891" y="3969260"/>
            <a:ext cx="3897186" cy="3870418"/>
            <a:chOff x="4223188" y="842864"/>
            <a:chExt cx="12030272" cy="12030272"/>
          </a:xfrm>
        </p:grpSpPr>
        <p:pic>
          <p:nvPicPr>
            <p:cNvPr id="26" name="Screen Shot 2022-09-05 at 2.52.57 PM.png" descr="Screen Shot 2022-09-05 at 2.52.57 PM.png">
              <a:extLst>
                <a:ext uri="{FF2B5EF4-FFF2-40B4-BE49-F238E27FC236}">
                  <a16:creationId xmlns:a16="http://schemas.microsoft.com/office/drawing/2014/main" id="{8ED72F2A-A620-4928-9C0B-2DCAD95C0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3188" y="842864"/>
              <a:ext cx="12030272" cy="12030272"/>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7" name="Picture 26">
              <a:extLst>
                <a:ext uri="{FF2B5EF4-FFF2-40B4-BE49-F238E27FC236}">
                  <a16:creationId xmlns:a16="http://schemas.microsoft.com/office/drawing/2014/main" id="{A8644EEB-56FF-4E7C-9369-7AF284154A0A}"/>
                </a:ext>
              </a:extLst>
            </p:cNvPr>
            <p:cNvPicPr>
              <a:picLocks noChangeAspect="1"/>
            </p:cNvPicPr>
            <p:nvPr/>
          </p:nvPicPr>
          <p:blipFill>
            <a:blip r:embed="rId6"/>
            <a:stretch>
              <a:fillRect/>
            </a:stretch>
          </p:blipFill>
          <p:spPr>
            <a:xfrm>
              <a:off x="11615448" y="2516243"/>
              <a:ext cx="871790" cy="750145"/>
            </a:xfrm>
            <a:prstGeom prst="rect">
              <a:avLst/>
            </a:prstGeom>
          </p:spPr>
        </p:pic>
      </p:grpSp>
      <p:grpSp>
        <p:nvGrpSpPr>
          <p:cNvPr id="28" name="Group 27">
            <a:extLst>
              <a:ext uri="{FF2B5EF4-FFF2-40B4-BE49-F238E27FC236}">
                <a16:creationId xmlns:a16="http://schemas.microsoft.com/office/drawing/2014/main" id="{4D166425-6EC7-4C45-AECE-DC80B9763508}"/>
              </a:ext>
            </a:extLst>
          </p:cNvPr>
          <p:cNvGrpSpPr/>
          <p:nvPr/>
        </p:nvGrpSpPr>
        <p:grpSpPr>
          <a:xfrm>
            <a:off x="5881389" y="3946565"/>
            <a:ext cx="3897186" cy="3870418"/>
            <a:chOff x="4223188" y="842864"/>
            <a:chExt cx="12030272" cy="12030272"/>
          </a:xfrm>
        </p:grpSpPr>
        <p:pic>
          <p:nvPicPr>
            <p:cNvPr id="29" name="Screen Shot 2022-09-05 at 2.52.57 PM.png" descr="Screen Shot 2022-09-05 at 2.52.57 PM.png">
              <a:extLst>
                <a:ext uri="{FF2B5EF4-FFF2-40B4-BE49-F238E27FC236}">
                  <a16:creationId xmlns:a16="http://schemas.microsoft.com/office/drawing/2014/main" id="{ED5881B9-1832-437E-95D9-858D503C21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3188" y="842864"/>
              <a:ext cx="12030272" cy="12030272"/>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30" name="Picture 29">
              <a:extLst>
                <a:ext uri="{FF2B5EF4-FFF2-40B4-BE49-F238E27FC236}">
                  <a16:creationId xmlns:a16="http://schemas.microsoft.com/office/drawing/2014/main" id="{5E5091B5-C985-433C-AB35-7EEC85AE2DDB}"/>
                </a:ext>
              </a:extLst>
            </p:cNvPr>
            <p:cNvPicPr>
              <a:picLocks noChangeAspect="1"/>
            </p:cNvPicPr>
            <p:nvPr/>
          </p:nvPicPr>
          <p:blipFill>
            <a:blip r:embed="rId6"/>
            <a:stretch>
              <a:fillRect/>
            </a:stretch>
          </p:blipFill>
          <p:spPr>
            <a:xfrm>
              <a:off x="11615448" y="2516243"/>
              <a:ext cx="871790" cy="750145"/>
            </a:xfrm>
            <a:prstGeom prst="rect">
              <a:avLst/>
            </a:prstGeom>
          </p:spPr>
        </p:pic>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2077</TotalTime>
  <Words>1382</Words>
  <Application>Microsoft Office PowerPoint</Application>
  <PresentationFormat>Custom</PresentationFormat>
  <Paragraphs>96</Paragraphs>
  <Slides>9</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vt:lpstr>
      <vt:lpstr>Calibri</vt:lpstr>
      <vt:lpstr>Helvetica Neue</vt:lpstr>
      <vt:lpstr>Helvetica Neue Light</vt:lpstr>
      <vt:lpstr>Helvetica Neue Medium</vt:lpstr>
      <vt:lpstr>Montserrat Bold</vt:lpstr>
      <vt:lpstr>Montserrat Bold Italic</vt:lpstr>
      <vt:lpstr>Montserrat ExtraBold</vt:lpstr>
      <vt:lpstr>Montserrat Medium</vt:lpstr>
      <vt:lpstr>Montserrat Regular</vt:lpstr>
      <vt:lpstr>Segoe UI</vt:lpstr>
      <vt:lpstr>White</vt:lpstr>
      <vt:lpstr>Post 1 Bepanthen Itch Relief + mention Bepanthen Sensidaily</vt:lpstr>
      <vt:lpstr>PowerPoint Presentation</vt:lpstr>
      <vt:lpstr>PowerPoint Presentation</vt:lpstr>
      <vt:lpstr>Post 2 Bepanthen Sensidaily  + mention Bepanthen Itch Relief</vt:lpstr>
      <vt:lpstr>PowerPoint Presentation</vt:lpstr>
      <vt:lpstr>PowerPoint Presentation</vt:lpstr>
      <vt:lpstr>Post 3: Combo Bepanthen Itch Relief &amp; Bepnathen Sensidaily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Dang</dc:creator>
  <cp:lastModifiedBy>Thao Mai Thien</cp:lastModifiedBy>
  <cp:revision>23</cp:revision>
  <dcterms:modified xsi:type="dcterms:W3CDTF">2022-10-14T10:37:34Z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etDate">
    <vt:lpwstr>2022-10-05T05:18:22Z</vt:lpwstr>
  </property>
  <property fmtid="{D5CDD505-2E9C-101B-9397-08002B2CF9AE}" pid="4" name="MSIP_Label_2c76c141-ac86-40e5-abf2-c6f60e474cee_Method">
    <vt:lpwstr>Standard</vt:lpwstr>
  </property>
  <property fmtid="{D5CDD505-2E9C-101B-9397-08002B2CF9AE}" pid="5" name="MSIP_Label_2c76c141-ac86-40e5-abf2-c6f60e474cee_Name">
    <vt:lpwstr>2c76c141-ac86-40e5-abf2-c6f60e474cee</vt:lpwstr>
  </property>
  <property fmtid="{D5CDD505-2E9C-101B-9397-08002B2CF9AE}" pid="6" name="MSIP_Label_2c76c141-ac86-40e5-abf2-c6f60e474cee_SiteId">
    <vt:lpwstr>fcb2b37b-5da0-466b-9b83-0014b67a7c78</vt:lpwstr>
  </property>
  <property fmtid="{D5CDD505-2E9C-101B-9397-08002B2CF9AE}" pid="7" name="MSIP_Label_2c76c141-ac86-40e5-abf2-c6f60e474cee_ActionId">
    <vt:lpwstr>21c2a3df-b178-4699-87bf-7d48747cd8d8</vt:lpwstr>
  </property>
  <property fmtid="{D5CDD505-2E9C-101B-9397-08002B2CF9AE}" pid="8" name="MSIP_Label_2c76c141-ac86-40e5-abf2-c6f60e474cee_ContentBits">
    <vt:lpwstr>2</vt:lpwstr>
  </property>
</Properties>
</file>